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  <p:sldId id="265" r:id="rId4"/>
    <p:sldId id="271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9" autoAdjust="0"/>
    <p:restoredTop sz="99801" autoAdjust="0"/>
  </p:normalViewPr>
  <p:slideViewPr>
    <p:cSldViewPr>
      <p:cViewPr varScale="1">
        <p:scale>
          <a:sx n="114" d="100"/>
          <a:sy n="114" d="100"/>
        </p:scale>
        <p:origin x="846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564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8809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7926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36672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5168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50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420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916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79260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32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202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903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91" name="Group 751"/>
          <p:cNvGrpSpPr>
            <a:grpSpLocks/>
          </p:cNvGrpSpPr>
          <p:nvPr/>
        </p:nvGrpSpPr>
        <p:grpSpPr bwMode="auto">
          <a:xfrm>
            <a:off x="2188482" y="181429"/>
            <a:ext cx="6171974" cy="6526893"/>
            <a:chOff x="1594" y="160"/>
            <a:chExt cx="5443" cy="5756"/>
          </a:xfrm>
        </p:grpSpPr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266" y="160"/>
              <a:ext cx="1786" cy="2210"/>
            </a:xfrm>
            <a:custGeom>
              <a:avLst/>
              <a:gdLst>
                <a:gd name="T0" fmla="*/ 1332 w 1786"/>
                <a:gd name="T1" fmla="*/ 170 h 2211"/>
                <a:gd name="T2" fmla="*/ 1105 w 1786"/>
                <a:gd name="T3" fmla="*/ 368 h 2211"/>
                <a:gd name="T4" fmla="*/ 935 w 1786"/>
                <a:gd name="T5" fmla="*/ 425 h 2211"/>
                <a:gd name="T6" fmla="*/ 737 w 1786"/>
                <a:gd name="T7" fmla="*/ 567 h 2211"/>
                <a:gd name="T8" fmla="*/ 822 w 1786"/>
                <a:gd name="T9" fmla="*/ 737 h 2211"/>
                <a:gd name="T10" fmla="*/ 850 w 1786"/>
                <a:gd name="T11" fmla="*/ 822 h 2211"/>
                <a:gd name="T12" fmla="*/ 793 w 1786"/>
                <a:gd name="T13" fmla="*/ 907 h 2211"/>
                <a:gd name="T14" fmla="*/ 652 w 1786"/>
                <a:gd name="T15" fmla="*/ 879 h 2211"/>
                <a:gd name="T16" fmla="*/ 595 w 1786"/>
                <a:gd name="T17" fmla="*/ 1049 h 2211"/>
                <a:gd name="T18" fmla="*/ 623 w 1786"/>
                <a:gd name="T19" fmla="*/ 1190 h 2211"/>
                <a:gd name="T20" fmla="*/ 396 w 1786"/>
                <a:gd name="T21" fmla="*/ 1219 h 2211"/>
                <a:gd name="T22" fmla="*/ 311 w 1786"/>
                <a:gd name="T23" fmla="*/ 1332 h 2211"/>
                <a:gd name="T24" fmla="*/ 141 w 1786"/>
                <a:gd name="T25" fmla="*/ 1304 h 2211"/>
                <a:gd name="T26" fmla="*/ 170 w 1786"/>
                <a:gd name="T27" fmla="*/ 1531 h 2211"/>
                <a:gd name="T28" fmla="*/ 85 w 1786"/>
                <a:gd name="T29" fmla="*/ 1559 h 2211"/>
                <a:gd name="T30" fmla="*/ 0 w 1786"/>
                <a:gd name="T31" fmla="*/ 1701 h 2211"/>
                <a:gd name="T32" fmla="*/ 56 w 1786"/>
                <a:gd name="T33" fmla="*/ 1814 h 2211"/>
                <a:gd name="T34" fmla="*/ 141 w 1786"/>
                <a:gd name="T35" fmla="*/ 1984 h 2211"/>
                <a:gd name="T36" fmla="*/ 311 w 1786"/>
                <a:gd name="T37" fmla="*/ 2126 h 2211"/>
                <a:gd name="T38" fmla="*/ 453 w 1786"/>
                <a:gd name="T39" fmla="*/ 2154 h 2211"/>
                <a:gd name="T40" fmla="*/ 652 w 1786"/>
                <a:gd name="T41" fmla="*/ 2126 h 2211"/>
                <a:gd name="T42" fmla="*/ 765 w 1786"/>
                <a:gd name="T43" fmla="*/ 2154 h 2211"/>
                <a:gd name="T44" fmla="*/ 878 w 1786"/>
                <a:gd name="T45" fmla="*/ 2211 h 2211"/>
                <a:gd name="T46" fmla="*/ 992 w 1786"/>
                <a:gd name="T47" fmla="*/ 2126 h 2211"/>
                <a:gd name="T48" fmla="*/ 992 w 1786"/>
                <a:gd name="T49" fmla="*/ 1757 h 2211"/>
                <a:gd name="T50" fmla="*/ 1020 w 1786"/>
                <a:gd name="T51" fmla="*/ 1672 h 2211"/>
                <a:gd name="T52" fmla="*/ 1020 w 1786"/>
                <a:gd name="T53" fmla="*/ 1559 h 2211"/>
                <a:gd name="T54" fmla="*/ 1219 w 1786"/>
                <a:gd name="T55" fmla="*/ 1446 h 2211"/>
                <a:gd name="T56" fmla="*/ 1445 w 1786"/>
                <a:gd name="T57" fmla="*/ 1417 h 2211"/>
                <a:gd name="T58" fmla="*/ 1502 w 1786"/>
                <a:gd name="T59" fmla="*/ 1389 h 2211"/>
                <a:gd name="T60" fmla="*/ 1615 w 1786"/>
                <a:gd name="T61" fmla="*/ 1219 h 2211"/>
                <a:gd name="T62" fmla="*/ 1786 w 1786"/>
                <a:gd name="T63" fmla="*/ 1190 h 2211"/>
                <a:gd name="T64" fmla="*/ 1644 w 1786"/>
                <a:gd name="T65" fmla="*/ 1020 h 2211"/>
                <a:gd name="T66" fmla="*/ 1672 w 1786"/>
                <a:gd name="T67" fmla="*/ 907 h 2211"/>
                <a:gd name="T68" fmla="*/ 1672 w 1786"/>
                <a:gd name="T69" fmla="*/ 708 h 2211"/>
                <a:gd name="T70" fmla="*/ 1644 w 1786"/>
                <a:gd name="T71" fmla="*/ 538 h 2211"/>
                <a:gd name="T72" fmla="*/ 1701 w 1786"/>
                <a:gd name="T73" fmla="*/ 368 h 2211"/>
                <a:gd name="T74" fmla="*/ 1559 w 1786"/>
                <a:gd name="T75" fmla="*/ 255 h 2211"/>
                <a:gd name="T76" fmla="*/ 1332 w 1786"/>
                <a:gd name="T77" fmla="*/ 0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86" h="2211">
                  <a:moveTo>
                    <a:pt x="1332" y="0"/>
                  </a:moveTo>
                  <a:lnTo>
                    <a:pt x="1332" y="170"/>
                  </a:lnTo>
                  <a:lnTo>
                    <a:pt x="1247" y="255"/>
                  </a:lnTo>
                  <a:lnTo>
                    <a:pt x="1105" y="368"/>
                  </a:lnTo>
                  <a:lnTo>
                    <a:pt x="992" y="368"/>
                  </a:lnTo>
                  <a:lnTo>
                    <a:pt x="935" y="425"/>
                  </a:lnTo>
                  <a:lnTo>
                    <a:pt x="793" y="397"/>
                  </a:lnTo>
                  <a:lnTo>
                    <a:pt x="737" y="567"/>
                  </a:lnTo>
                  <a:lnTo>
                    <a:pt x="765" y="708"/>
                  </a:lnTo>
                  <a:lnTo>
                    <a:pt x="822" y="737"/>
                  </a:lnTo>
                  <a:lnTo>
                    <a:pt x="793" y="793"/>
                  </a:lnTo>
                  <a:lnTo>
                    <a:pt x="850" y="822"/>
                  </a:lnTo>
                  <a:lnTo>
                    <a:pt x="850" y="879"/>
                  </a:lnTo>
                  <a:lnTo>
                    <a:pt x="793" y="907"/>
                  </a:lnTo>
                  <a:lnTo>
                    <a:pt x="765" y="879"/>
                  </a:lnTo>
                  <a:lnTo>
                    <a:pt x="652" y="879"/>
                  </a:lnTo>
                  <a:lnTo>
                    <a:pt x="567" y="964"/>
                  </a:lnTo>
                  <a:lnTo>
                    <a:pt x="595" y="1049"/>
                  </a:lnTo>
                  <a:lnTo>
                    <a:pt x="567" y="1105"/>
                  </a:lnTo>
                  <a:lnTo>
                    <a:pt x="623" y="1190"/>
                  </a:lnTo>
                  <a:lnTo>
                    <a:pt x="538" y="1219"/>
                  </a:lnTo>
                  <a:lnTo>
                    <a:pt x="396" y="1219"/>
                  </a:lnTo>
                  <a:lnTo>
                    <a:pt x="396" y="1275"/>
                  </a:lnTo>
                  <a:lnTo>
                    <a:pt x="311" y="1332"/>
                  </a:lnTo>
                  <a:lnTo>
                    <a:pt x="226" y="1304"/>
                  </a:lnTo>
                  <a:lnTo>
                    <a:pt x="141" y="1304"/>
                  </a:lnTo>
                  <a:lnTo>
                    <a:pt x="170" y="1389"/>
                  </a:lnTo>
                  <a:lnTo>
                    <a:pt x="170" y="1531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0" y="1616"/>
                  </a:lnTo>
                  <a:lnTo>
                    <a:pt x="0" y="1701"/>
                  </a:lnTo>
                  <a:lnTo>
                    <a:pt x="56" y="1729"/>
                  </a:lnTo>
                  <a:lnTo>
                    <a:pt x="56" y="1814"/>
                  </a:lnTo>
                  <a:lnTo>
                    <a:pt x="170" y="1927"/>
                  </a:lnTo>
                  <a:lnTo>
                    <a:pt x="141" y="1984"/>
                  </a:lnTo>
                  <a:lnTo>
                    <a:pt x="170" y="2126"/>
                  </a:lnTo>
                  <a:lnTo>
                    <a:pt x="311" y="2126"/>
                  </a:lnTo>
                  <a:lnTo>
                    <a:pt x="396" y="2098"/>
                  </a:lnTo>
                  <a:lnTo>
                    <a:pt x="453" y="2154"/>
                  </a:lnTo>
                  <a:lnTo>
                    <a:pt x="595" y="2154"/>
                  </a:lnTo>
                  <a:lnTo>
                    <a:pt x="652" y="2126"/>
                  </a:lnTo>
                  <a:lnTo>
                    <a:pt x="680" y="2183"/>
                  </a:lnTo>
                  <a:lnTo>
                    <a:pt x="765" y="2154"/>
                  </a:lnTo>
                  <a:lnTo>
                    <a:pt x="793" y="2211"/>
                  </a:lnTo>
                  <a:lnTo>
                    <a:pt x="878" y="2211"/>
                  </a:lnTo>
                  <a:lnTo>
                    <a:pt x="907" y="2183"/>
                  </a:lnTo>
                  <a:lnTo>
                    <a:pt x="992" y="2126"/>
                  </a:lnTo>
                  <a:lnTo>
                    <a:pt x="1048" y="1956"/>
                  </a:lnTo>
                  <a:lnTo>
                    <a:pt x="992" y="1757"/>
                  </a:lnTo>
                  <a:lnTo>
                    <a:pt x="1048" y="1701"/>
                  </a:lnTo>
                  <a:lnTo>
                    <a:pt x="1020" y="1672"/>
                  </a:lnTo>
                  <a:lnTo>
                    <a:pt x="1077" y="1616"/>
                  </a:lnTo>
                  <a:lnTo>
                    <a:pt x="1020" y="1559"/>
                  </a:lnTo>
                  <a:lnTo>
                    <a:pt x="1162" y="1417"/>
                  </a:lnTo>
                  <a:lnTo>
                    <a:pt x="1219" y="1446"/>
                  </a:lnTo>
                  <a:lnTo>
                    <a:pt x="1389" y="1417"/>
                  </a:lnTo>
                  <a:lnTo>
                    <a:pt x="1445" y="1417"/>
                  </a:lnTo>
                  <a:lnTo>
                    <a:pt x="1474" y="1360"/>
                  </a:lnTo>
                  <a:lnTo>
                    <a:pt x="1502" y="1389"/>
                  </a:lnTo>
                  <a:lnTo>
                    <a:pt x="1615" y="1304"/>
                  </a:lnTo>
                  <a:lnTo>
                    <a:pt x="1615" y="1219"/>
                  </a:lnTo>
                  <a:lnTo>
                    <a:pt x="1701" y="1190"/>
                  </a:lnTo>
                  <a:lnTo>
                    <a:pt x="1786" y="1190"/>
                  </a:lnTo>
                  <a:lnTo>
                    <a:pt x="1786" y="1105"/>
                  </a:lnTo>
                  <a:lnTo>
                    <a:pt x="1644" y="1020"/>
                  </a:lnTo>
                  <a:lnTo>
                    <a:pt x="1587" y="1020"/>
                  </a:lnTo>
                  <a:lnTo>
                    <a:pt x="1672" y="907"/>
                  </a:lnTo>
                  <a:lnTo>
                    <a:pt x="1701" y="793"/>
                  </a:lnTo>
                  <a:lnTo>
                    <a:pt x="1672" y="708"/>
                  </a:lnTo>
                  <a:lnTo>
                    <a:pt x="1644" y="680"/>
                  </a:lnTo>
                  <a:lnTo>
                    <a:pt x="1644" y="538"/>
                  </a:lnTo>
                  <a:lnTo>
                    <a:pt x="1701" y="482"/>
                  </a:lnTo>
                  <a:lnTo>
                    <a:pt x="1701" y="368"/>
                  </a:lnTo>
                  <a:lnTo>
                    <a:pt x="1672" y="283"/>
                  </a:lnTo>
                  <a:lnTo>
                    <a:pt x="1559" y="255"/>
                  </a:lnTo>
                  <a:lnTo>
                    <a:pt x="1445" y="28"/>
                  </a:lnTo>
                  <a:lnTo>
                    <a:pt x="133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769" y="643"/>
              <a:ext cx="1162" cy="1417"/>
            </a:xfrm>
            <a:custGeom>
              <a:avLst/>
              <a:gdLst>
                <a:gd name="T0" fmla="*/ 0 w 1162"/>
                <a:gd name="T1" fmla="*/ 907 h 1417"/>
                <a:gd name="T2" fmla="*/ 113 w 1162"/>
                <a:gd name="T3" fmla="*/ 822 h 1417"/>
                <a:gd name="T4" fmla="*/ 113 w 1162"/>
                <a:gd name="T5" fmla="*/ 737 h 1417"/>
                <a:gd name="T6" fmla="*/ 199 w 1162"/>
                <a:gd name="T7" fmla="*/ 708 h 1417"/>
                <a:gd name="T8" fmla="*/ 284 w 1162"/>
                <a:gd name="T9" fmla="*/ 708 h 1417"/>
                <a:gd name="T10" fmla="*/ 284 w 1162"/>
                <a:gd name="T11" fmla="*/ 623 h 1417"/>
                <a:gd name="T12" fmla="*/ 142 w 1162"/>
                <a:gd name="T13" fmla="*/ 538 h 1417"/>
                <a:gd name="T14" fmla="*/ 85 w 1162"/>
                <a:gd name="T15" fmla="*/ 538 h 1417"/>
                <a:gd name="T16" fmla="*/ 170 w 1162"/>
                <a:gd name="T17" fmla="*/ 425 h 1417"/>
                <a:gd name="T18" fmla="*/ 199 w 1162"/>
                <a:gd name="T19" fmla="*/ 311 h 1417"/>
                <a:gd name="T20" fmla="*/ 170 w 1162"/>
                <a:gd name="T21" fmla="*/ 226 h 1417"/>
                <a:gd name="T22" fmla="*/ 142 w 1162"/>
                <a:gd name="T23" fmla="*/ 198 h 1417"/>
                <a:gd name="T24" fmla="*/ 142 w 1162"/>
                <a:gd name="T25" fmla="*/ 56 h 1417"/>
                <a:gd name="T26" fmla="*/ 170 w 1162"/>
                <a:gd name="T27" fmla="*/ 28 h 1417"/>
                <a:gd name="T28" fmla="*/ 199 w 1162"/>
                <a:gd name="T29" fmla="*/ 0 h 1417"/>
                <a:gd name="T30" fmla="*/ 312 w 1162"/>
                <a:gd name="T31" fmla="*/ 56 h 1417"/>
                <a:gd name="T32" fmla="*/ 369 w 1162"/>
                <a:gd name="T33" fmla="*/ 28 h 1417"/>
                <a:gd name="T34" fmla="*/ 425 w 1162"/>
                <a:gd name="T35" fmla="*/ 56 h 1417"/>
                <a:gd name="T36" fmla="*/ 425 w 1162"/>
                <a:gd name="T37" fmla="*/ 113 h 1417"/>
                <a:gd name="T38" fmla="*/ 397 w 1162"/>
                <a:gd name="T39" fmla="*/ 141 h 1417"/>
                <a:gd name="T40" fmla="*/ 454 w 1162"/>
                <a:gd name="T41" fmla="*/ 198 h 1417"/>
                <a:gd name="T42" fmla="*/ 567 w 1162"/>
                <a:gd name="T43" fmla="*/ 141 h 1417"/>
                <a:gd name="T44" fmla="*/ 624 w 1162"/>
                <a:gd name="T45" fmla="*/ 198 h 1417"/>
                <a:gd name="T46" fmla="*/ 680 w 1162"/>
                <a:gd name="T47" fmla="*/ 198 h 1417"/>
                <a:gd name="T48" fmla="*/ 766 w 1162"/>
                <a:gd name="T49" fmla="*/ 255 h 1417"/>
                <a:gd name="T50" fmla="*/ 879 w 1162"/>
                <a:gd name="T51" fmla="*/ 198 h 1417"/>
                <a:gd name="T52" fmla="*/ 964 w 1162"/>
                <a:gd name="T53" fmla="*/ 283 h 1417"/>
                <a:gd name="T54" fmla="*/ 1021 w 1162"/>
                <a:gd name="T55" fmla="*/ 283 h 1417"/>
                <a:gd name="T56" fmla="*/ 1134 w 1162"/>
                <a:gd name="T57" fmla="*/ 311 h 1417"/>
                <a:gd name="T58" fmla="*/ 1106 w 1162"/>
                <a:gd name="T59" fmla="*/ 340 h 1417"/>
                <a:gd name="T60" fmla="*/ 1021 w 1162"/>
                <a:gd name="T61" fmla="*/ 397 h 1417"/>
                <a:gd name="T62" fmla="*/ 1021 w 1162"/>
                <a:gd name="T63" fmla="*/ 453 h 1417"/>
                <a:gd name="T64" fmla="*/ 964 w 1162"/>
                <a:gd name="T65" fmla="*/ 510 h 1417"/>
                <a:gd name="T66" fmla="*/ 936 w 1162"/>
                <a:gd name="T67" fmla="*/ 623 h 1417"/>
                <a:gd name="T68" fmla="*/ 1021 w 1162"/>
                <a:gd name="T69" fmla="*/ 708 h 1417"/>
                <a:gd name="T70" fmla="*/ 1162 w 1162"/>
                <a:gd name="T71" fmla="*/ 737 h 1417"/>
                <a:gd name="T72" fmla="*/ 1162 w 1162"/>
                <a:gd name="T73" fmla="*/ 793 h 1417"/>
                <a:gd name="T74" fmla="*/ 1106 w 1162"/>
                <a:gd name="T75" fmla="*/ 822 h 1417"/>
                <a:gd name="T76" fmla="*/ 1134 w 1162"/>
                <a:gd name="T77" fmla="*/ 878 h 1417"/>
                <a:gd name="T78" fmla="*/ 1077 w 1162"/>
                <a:gd name="T79" fmla="*/ 878 h 1417"/>
                <a:gd name="T80" fmla="*/ 1021 w 1162"/>
                <a:gd name="T81" fmla="*/ 935 h 1417"/>
                <a:gd name="T82" fmla="*/ 1021 w 1162"/>
                <a:gd name="T83" fmla="*/ 992 h 1417"/>
                <a:gd name="T84" fmla="*/ 907 w 1162"/>
                <a:gd name="T85" fmla="*/ 1049 h 1417"/>
                <a:gd name="T86" fmla="*/ 851 w 1162"/>
                <a:gd name="T87" fmla="*/ 1049 h 1417"/>
                <a:gd name="T88" fmla="*/ 680 w 1162"/>
                <a:gd name="T89" fmla="*/ 1105 h 1417"/>
                <a:gd name="T90" fmla="*/ 595 w 1162"/>
                <a:gd name="T91" fmla="*/ 1247 h 1417"/>
                <a:gd name="T92" fmla="*/ 510 w 1162"/>
                <a:gd name="T93" fmla="*/ 1219 h 1417"/>
                <a:gd name="T94" fmla="*/ 397 w 1162"/>
                <a:gd name="T95" fmla="*/ 1247 h 1417"/>
                <a:gd name="T96" fmla="*/ 312 w 1162"/>
                <a:gd name="T97" fmla="*/ 1417 h 1417"/>
                <a:gd name="T98" fmla="*/ 255 w 1162"/>
                <a:gd name="T99" fmla="*/ 1332 h 1417"/>
                <a:gd name="T100" fmla="*/ 255 w 1162"/>
                <a:gd name="T101" fmla="*/ 1275 h 1417"/>
                <a:gd name="T102" fmla="*/ 199 w 1162"/>
                <a:gd name="T103" fmla="*/ 1247 h 1417"/>
                <a:gd name="T104" fmla="*/ 170 w 1162"/>
                <a:gd name="T105" fmla="*/ 1190 h 1417"/>
                <a:gd name="T106" fmla="*/ 142 w 1162"/>
                <a:gd name="T107" fmla="*/ 1190 h 1417"/>
                <a:gd name="T108" fmla="*/ 85 w 1162"/>
                <a:gd name="T109" fmla="*/ 1247 h 1417"/>
                <a:gd name="T110" fmla="*/ 57 w 1162"/>
                <a:gd name="T111" fmla="*/ 1190 h 1417"/>
                <a:gd name="T112" fmla="*/ 57 w 1162"/>
                <a:gd name="T113" fmla="*/ 1134 h 1417"/>
                <a:gd name="T114" fmla="*/ 113 w 1162"/>
                <a:gd name="T115" fmla="*/ 1105 h 1417"/>
                <a:gd name="T116" fmla="*/ 113 w 1162"/>
                <a:gd name="T117" fmla="*/ 1020 h 1417"/>
                <a:gd name="T118" fmla="*/ 57 w 1162"/>
                <a:gd name="T119" fmla="*/ 964 h 1417"/>
                <a:gd name="T120" fmla="*/ 0 w 1162"/>
                <a:gd name="T121" fmla="*/ 90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2" h="1417">
                  <a:moveTo>
                    <a:pt x="0" y="907"/>
                  </a:moveTo>
                  <a:lnTo>
                    <a:pt x="113" y="822"/>
                  </a:lnTo>
                  <a:lnTo>
                    <a:pt x="113" y="737"/>
                  </a:lnTo>
                  <a:lnTo>
                    <a:pt x="199" y="708"/>
                  </a:lnTo>
                  <a:lnTo>
                    <a:pt x="284" y="708"/>
                  </a:lnTo>
                  <a:lnTo>
                    <a:pt x="284" y="623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170" y="425"/>
                  </a:lnTo>
                  <a:lnTo>
                    <a:pt x="199" y="311"/>
                  </a:lnTo>
                  <a:lnTo>
                    <a:pt x="170" y="226"/>
                  </a:lnTo>
                  <a:lnTo>
                    <a:pt x="142" y="198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312" y="56"/>
                  </a:lnTo>
                  <a:lnTo>
                    <a:pt x="369" y="28"/>
                  </a:lnTo>
                  <a:lnTo>
                    <a:pt x="425" y="56"/>
                  </a:lnTo>
                  <a:lnTo>
                    <a:pt x="425" y="113"/>
                  </a:lnTo>
                  <a:lnTo>
                    <a:pt x="397" y="141"/>
                  </a:lnTo>
                  <a:lnTo>
                    <a:pt x="454" y="198"/>
                  </a:lnTo>
                  <a:lnTo>
                    <a:pt x="567" y="141"/>
                  </a:lnTo>
                  <a:lnTo>
                    <a:pt x="624" y="198"/>
                  </a:lnTo>
                  <a:lnTo>
                    <a:pt x="680" y="198"/>
                  </a:lnTo>
                  <a:lnTo>
                    <a:pt x="766" y="255"/>
                  </a:lnTo>
                  <a:lnTo>
                    <a:pt x="879" y="198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134" y="311"/>
                  </a:lnTo>
                  <a:lnTo>
                    <a:pt x="1106" y="340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964" y="510"/>
                  </a:lnTo>
                  <a:lnTo>
                    <a:pt x="936" y="623"/>
                  </a:lnTo>
                  <a:lnTo>
                    <a:pt x="1021" y="708"/>
                  </a:lnTo>
                  <a:lnTo>
                    <a:pt x="1162" y="737"/>
                  </a:lnTo>
                  <a:lnTo>
                    <a:pt x="1162" y="793"/>
                  </a:lnTo>
                  <a:lnTo>
                    <a:pt x="1106" y="822"/>
                  </a:lnTo>
                  <a:lnTo>
                    <a:pt x="1134" y="878"/>
                  </a:lnTo>
                  <a:lnTo>
                    <a:pt x="1077" y="878"/>
                  </a:lnTo>
                  <a:lnTo>
                    <a:pt x="1021" y="935"/>
                  </a:lnTo>
                  <a:lnTo>
                    <a:pt x="1021" y="992"/>
                  </a:lnTo>
                  <a:lnTo>
                    <a:pt x="907" y="1049"/>
                  </a:lnTo>
                  <a:lnTo>
                    <a:pt x="851" y="1049"/>
                  </a:lnTo>
                  <a:lnTo>
                    <a:pt x="680" y="1105"/>
                  </a:lnTo>
                  <a:lnTo>
                    <a:pt x="595" y="1247"/>
                  </a:lnTo>
                  <a:lnTo>
                    <a:pt x="510" y="1219"/>
                  </a:lnTo>
                  <a:lnTo>
                    <a:pt x="397" y="1247"/>
                  </a:lnTo>
                  <a:lnTo>
                    <a:pt x="312" y="1417"/>
                  </a:lnTo>
                  <a:lnTo>
                    <a:pt x="255" y="1332"/>
                  </a:lnTo>
                  <a:lnTo>
                    <a:pt x="255" y="1275"/>
                  </a:lnTo>
                  <a:lnTo>
                    <a:pt x="199" y="1247"/>
                  </a:lnTo>
                  <a:lnTo>
                    <a:pt x="170" y="1190"/>
                  </a:lnTo>
                  <a:lnTo>
                    <a:pt x="142" y="1190"/>
                  </a:lnTo>
                  <a:lnTo>
                    <a:pt x="85" y="1247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3" y="1105"/>
                  </a:lnTo>
                  <a:lnTo>
                    <a:pt x="113" y="1020"/>
                  </a:lnTo>
                  <a:lnTo>
                    <a:pt x="57" y="964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4514" y="1521"/>
              <a:ext cx="510" cy="738"/>
            </a:xfrm>
            <a:custGeom>
              <a:avLst/>
              <a:gdLst>
                <a:gd name="T0" fmla="*/ 198 w 510"/>
                <a:gd name="T1" fmla="*/ 57 h 738"/>
                <a:gd name="T2" fmla="*/ 227 w 510"/>
                <a:gd name="T3" fmla="*/ 0 h 738"/>
                <a:gd name="T4" fmla="*/ 368 w 510"/>
                <a:gd name="T5" fmla="*/ 142 h 738"/>
                <a:gd name="T6" fmla="*/ 368 w 510"/>
                <a:gd name="T7" fmla="*/ 227 h 738"/>
                <a:gd name="T8" fmla="*/ 312 w 510"/>
                <a:gd name="T9" fmla="*/ 256 h 738"/>
                <a:gd name="T10" fmla="*/ 312 w 510"/>
                <a:gd name="T11" fmla="*/ 312 h 738"/>
                <a:gd name="T12" fmla="*/ 340 w 510"/>
                <a:gd name="T13" fmla="*/ 369 h 738"/>
                <a:gd name="T14" fmla="*/ 397 w 510"/>
                <a:gd name="T15" fmla="*/ 312 h 738"/>
                <a:gd name="T16" fmla="*/ 425 w 510"/>
                <a:gd name="T17" fmla="*/ 312 h 738"/>
                <a:gd name="T18" fmla="*/ 454 w 510"/>
                <a:gd name="T19" fmla="*/ 369 h 738"/>
                <a:gd name="T20" fmla="*/ 510 w 510"/>
                <a:gd name="T21" fmla="*/ 397 h 738"/>
                <a:gd name="T22" fmla="*/ 510 w 510"/>
                <a:gd name="T23" fmla="*/ 454 h 738"/>
                <a:gd name="T24" fmla="*/ 425 w 510"/>
                <a:gd name="T25" fmla="*/ 511 h 738"/>
                <a:gd name="T26" fmla="*/ 425 w 510"/>
                <a:gd name="T27" fmla="*/ 567 h 738"/>
                <a:gd name="T28" fmla="*/ 368 w 510"/>
                <a:gd name="T29" fmla="*/ 567 h 738"/>
                <a:gd name="T30" fmla="*/ 283 w 510"/>
                <a:gd name="T31" fmla="*/ 653 h 738"/>
                <a:gd name="T32" fmla="*/ 255 w 510"/>
                <a:gd name="T33" fmla="*/ 624 h 738"/>
                <a:gd name="T34" fmla="*/ 142 w 510"/>
                <a:gd name="T35" fmla="*/ 624 h 738"/>
                <a:gd name="T36" fmla="*/ 113 w 510"/>
                <a:gd name="T37" fmla="*/ 709 h 738"/>
                <a:gd name="T38" fmla="*/ 0 w 510"/>
                <a:gd name="T39" fmla="*/ 738 h 738"/>
                <a:gd name="T40" fmla="*/ 57 w 510"/>
                <a:gd name="T41" fmla="*/ 624 h 738"/>
                <a:gd name="T42" fmla="*/ 0 w 510"/>
                <a:gd name="T43" fmla="*/ 567 h 738"/>
                <a:gd name="T44" fmla="*/ 57 w 510"/>
                <a:gd name="T45" fmla="*/ 511 h 738"/>
                <a:gd name="T46" fmla="*/ 57 w 510"/>
                <a:gd name="T47" fmla="*/ 312 h 738"/>
                <a:gd name="T48" fmla="*/ 85 w 510"/>
                <a:gd name="T49" fmla="*/ 227 h 738"/>
                <a:gd name="T50" fmla="*/ 170 w 510"/>
                <a:gd name="T51" fmla="*/ 142 h 738"/>
                <a:gd name="T52" fmla="*/ 198 w 510"/>
                <a:gd name="T53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8">
                  <a:moveTo>
                    <a:pt x="198" y="57"/>
                  </a:moveTo>
                  <a:lnTo>
                    <a:pt x="227" y="0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2" y="256"/>
                  </a:lnTo>
                  <a:lnTo>
                    <a:pt x="312" y="312"/>
                  </a:lnTo>
                  <a:lnTo>
                    <a:pt x="340" y="369"/>
                  </a:lnTo>
                  <a:lnTo>
                    <a:pt x="397" y="312"/>
                  </a:lnTo>
                  <a:lnTo>
                    <a:pt x="425" y="312"/>
                  </a:lnTo>
                  <a:lnTo>
                    <a:pt x="454" y="369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368" y="567"/>
                  </a:lnTo>
                  <a:lnTo>
                    <a:pt x="283" y="653"/>
                  </a:lnTo>
                  <a:lnTo>
                    <a:pt x="255" y="624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38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57" y="312"/>
                  </a:lnTo>
                  <a:lnTo>
                    <a:pt x="85" y="227"/>
                  </a:lnTo>
                  <a:lnTo>
                    <a:pt x="170" y="142"/>
                  </a:lnTo>
                  <a:lnTo>
                    <a:pt x="19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4372" y="2315"/>
              <a:ext cx="539" cy="482"/>
            </a:xfrm>
            <a:custGeom>
              <a:avLst/>
              <a:gdLst>
                <a:gd name="T0" fmla="*/ 57 w 539"/>
                <a:gd name="T1" fmla="*/ 369 h 482"/>
                <a:gd name="T2" fmla="*/ 29 w 539"/>
                <a:gd name="T3" fmla="*/ 284 h 482"/>
                <a:gd name="T4" fmla="*/ 0 w 539"/>
                <a:gd name="T5" fmla="*/ 227 h 482"/>
                <a:gd name="T6" fmla="*/ 57 w 539"/>
                <a:gd name="T7" fmla="*/ 170 h 482"/>
                <a:gd name="T8" fmla="*/ 114 w 539"/>
                <a:gd name="T9" fmla="*/ 57 h 482"/>
                <a:gd name="T10" fmla="*/ 227 w 539"/>
                <a:gd name="T11" fmla="*/ 0 h 482"/>
                <a:gd name="T12" fmla="*/ 340 w 539"/>
                <a:gd name="T13" fmla="*/ 0 h 482"/>
                <a:gd name="T14" fmla="*/ 369 w 539"/>
                <a:gd name="T15" fmla="*/ 29 h 482"/>
                <a:gd name="T16" fmla="*/ 340 w 539"/>
                <a:gd name="T17" fmla="*/ 85 h 482"/>
                <a:gd name="T18" fmla="*/ 425 w 539"/>
                <a:gd name="T19" fmla="*/ 199 h 482"/>
                <a:gd name="T20" fmla="*/ 454 w 539"/>
                <a:gd name="T21" fmla="*/ 284 h 482"/>
                <a:gd name="T22" fmla="*/ 539 w 539"/>
                <a:gd name="T23" fmla="*/ 426 h 482"/>
                <a:gd name="T24" fmla="*/ 510 w 539"/>
                <a:gd name="T25" fmla="*/ 482 h 482"/>
                <a:gd name="T26" fmla="*/ 482 w 539"/>
                <a:gd name="T27" fmla="*/ 426 h 482"/>
                <a:gd name="T28" fmla="*/ 425 w 539"/>
                <a:gd name="T29" fmla="*/ 426 h 482"/>
                <a:gd name="T30" fmla="*/ 397 w 539"/>
                <a:gd name="T31" fmla="*/ 397 h 482"/>
                <a:gd name="T32" fmla="*/ 340 w 539"/>
                <a:gd name="T33" fmla="*/ 454 h 482"/>
                <a:gd name="T34" fmla="*/ 312 w 539"/>
                <a:gd name="T35" fmla="*/ 426 h 482"/>
                <a:gd name="T36" fmla="*/ 255 w 539"/>
                <a:gd name="T37" fmla="*/ 426 h 482"/>
                <a:gd name="T38" fmla="*/ 142 w 539"/>
                <a:gd name="T39" fmla="*/ 369 h 482"/>
                <a:gd name="T40" fmla="*/ 114 w 539"/>
                <a:gd name="T41" fmla="*/ 426 h 482"/>
                <a:gd name="T42" fmla="*/ 85 w 539"/>
                <a:gd name="T43" fmla="*/ 369 h 482"/>
                <a:gd name="T44" fmla="*/ 57 w 539"/>
                <a:gd name="T45" fmla="*/ 36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482">
                  <a:moveTo>
                    <a:pt x="57" y="369"/>
                  </a:moveTo>
                  <a:lnTo>
                    <a:pt x="29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69" y="29"/>
                  </a:lnTo>
                  <a:lnTo>
                    <a:pt x="340" y="85"/>
                  </a:lnTo>
                  <a:lnTo>
                    <a:pt x="425" y="199"/>
                  </a:lnTo>
                  <a:lnTo>
                    <a:pt x="454" y="284"/>
                  </a:lnTo>
                  <a:lnTo>
                    <a:pt x="539" y="426"/>
                  </a:lnTo>
                  <a:lnTo>
                    <a:pt x="510" y="482"/>
                  </a:lnTo>
                  <a:lnTo>
                    <a:pt x="482" y="426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340" y="454"/>
                  </a:lnTo>
                  <a:lnTo>
                    <a:pt x="312" y="426"/>
                  </a:lnTo>
                  <a:lnTo>
                    <a:pt x="255" y="426"/>
                  </a:lnTo>
                  <a:lnTo>
                    <a:pt x="142" y="369"/>
                  </a:lnTo>
                  <a:lnTo>
                    <a:pt x="114" y="426"/>
                  </a:lnTo>
                  <a:lnTo>
                    <a:pt x="85" y="369"/>
                  </a:lnTo>
                  <a:lnTo>
                    <a:pt x="57" y="36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4117" y="1578"/>
              <a:ext cx="1673" cy="1276"/>
            </a:xfrm>
            <a:custGeom>
              <a:avLst/>
              <a:gdLst>
                <a:gd name="T0" fmla="*/ 794 w 1673"/>
                <a:gd name="T1" fmla="*/ 1163 h 1276"/>
                <a:gd name="T2" fmla="*/ 680 w 1673"/>
                <a:gd name="T3" fmla="*/ 936 h 1276"/>
                <a:gd name="T4" fmla="*/ 624 w 1673"/>
                <a:gd name="T5" fmla="*/ 766 h 1276"/>
                <a:gd name="T6" fmla="*/ 482 w 1673"/>
                <a:gd name="T7" fmla="*/ 737 h 1276"/>
                <a:gd name="T8" fmla="*/ 312 w 1673"/>
                <a:gd name="T9" fmla="*/ 907 h 1276"/>
                <a:gd name="T10" fmla="*/ 284 w 1673"/>
                <a:gd name="T11" fmla="*/ 1021 h 1276"/>
                <a:gd name="T12" fmla="*/ 255 w 1673"/>
                <a:gd name="T13" fmla="*/ 1106 h 1276"/>
                <a:gd name="T14" fmla="*/ 85 w 1673"/>
                <a:gd name="T15" fmla="*/ 1134 h 1276"/>
                <a:gd name="T16" fmla="*/ 28 w 1673"/>
                <a:gd name="T17" fmla="*/ 1049 h 1276"/>
                <a:gd name="T18" fmla="*/ 0 w 1673"/>
                <a:gd name="T19" fmla="*/ 879 h 1276"/>
                <a:gd name="T20" fmla="*/ 28 w 1673"/>
                <a:gd name="T21" fmla="*/ 794 h 1276"/>
                <a:gd name="T22" fmla="*/ 142 w 1673"/>
                <a:gd name="T23" fmla="*/ 709 h 1276"/>
                <a:gd name="T24" fmla="*/ 142 w 1673"/>
                <a:gd name="T25" fmla="*/ 340 h 1276"/>
                <a:gd name="T26" fmla="*/ 170 w 1673"/>
                <a:gd name="T27" fmla="*/ 255 h 1276"/>
                <a:gd name="T28" fmla="*/ 170 w 1673"/>
                <a:gd name="T29" fmla="*/ 142 h 1276"/>
                <a:gd name="T30" fmla="*/ 369 w 1673"/>
                <a:gd name="T31" fmla="*/ 29 h 1276"/>
                <a:gd name="T32" fmla="*/ 595 w 1673"/>
                <a:gd name="T33" fmla="*/ 0 h 1276"/>
                <a:gd name="T34" fmla="*/ 482 w 1673"/>
                <a:gd name="T35" fmla="*/ 170 h 1276"/>
                <a:gd name="T36" fmla="*/ 454 w 1673"/>
                <a:gd name="T37" fmla="*/ 454 h 1276"/>
                <a:gd name="T38" fmla="*/ 454 w 1673"/>
                <a:gd name="T39" fmla="*/ 567 h 1276"/>
                <a:gd name="T40" fmla="*/ 510 w 1673"/>
                <a:gd name="T41" fmla="*/ 652 h 1276"/>
                <a:gd name="T42" fmla="*/ 652 w 1673"/>
                <a:gd name="T43" fmla="*/ 567 h 1276"/>
                <a:gd name="T44" fmla="*/ 765 w 1673"/>
                <a:gd name="T45" fmla="*/ 510 h 1276"/>
                <a:gd name="T46" fmla="*/ 822 w 1673"/>
                <a:gd name="T47" fmla="*/ 454 h 1276"/>
                <a:gd name="T48" fmla="*/ 964 w 1673"/>
                <a:gd name="T49" fmla="*/ 482 h 1276"/>
                <a:gd name="T50" fmla="*/ 1162 w 1673"/>
                <a:gd name="T51" fmla="*/ 284 h 1276"/>
                <a:gd name="T52" fmla="*/ 1332 w 1673"/>
                <a:gd name="T53" fmla="*/ 170 h 1276"/>
                <a:gd name="T54" fmla="*/ 1559 w 1673"/>
                <a:gd name="T55" fmla="*/ 114 h 1276"/>
                <a:gd name="T56" fmla="*/ 1673 w 1673"/>
                <a:gd name="T57" fmla="*/ 255 h 1276"/>
                <a:gd name="T58" fmla="*/ 1503 w 1673"/>
                <a:gd name="T59" fmla="*/ 567 h 1276"/>
                <a:gd name="T60" fmla="*/ 1474 w 1673"/>
                <a:gd name="T61" fmla="*/ 851 h 1276"/>
                <a:gd name="T62" fmla="*/ 1361 w 1673"/>
                <a:gd name="T63" fmla="*/ 1077 h 1276"/>
                <a:gd name="T64" fmla="*/ 1106 w 1673"/>
                <a:gd name="T65" fmla="*/ 1106 h 1276"/>
                <a:gd name="T66" fmla="*/ 879 w 1673"/>
                <a:gd name="T67" fmla="*/ 1219 h 1276"/>
                <a:gd name="T68" fmla="*/ 794 w 1673"/>
                <a:gd name="T69" fmla="*/ 1248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3" h="1276">
                  <a:moveTo>
                    <a:pt x="765" y="1219"/>
                  </a:moveTo>
                  <a:lnTo>
                    <a:pt x="794" y="1163"/>
                  </a:lnTo>
                  <a:lnTo>
                    <a:pt x="709" y="1021"/>
                  </a:lnTo>
                  <a:lnTo>
                    <a:pt x="680" y="936"/>
                  </a:lnTo>
                  <a:lnTo>
                    <a:pt x="595" y="822"/>
                  </a:lnTo>
                  <a:lnTo>
                    <a:pt x="624" y="766"/>
                  </a:lnTo>
                  <a:lnTo>
                    <a:pt x="595" y="737"/>
                  </a:lnTo>
                  <a:lnTo>
                    <a:pt x="482" y="737"/>
                  </a:lnTo>
                  <a:lnTo>
                    <a:pt x="369" y="794"/>
                  </a:lnTo>
                  <a:lnTo>
                    <a:pt x="312" y="907"/>
                  </a:lnTo>
                  <a:lnTo>
                    <a:pt x="255" y="964"/>
                  </a:lnTo>
                  <a:lnTo>
                    <a:pt x="284" y="1021"/>
                  </a:lnTo>
                  <a:lnTo>
                    <a:pt x="312" y="1106"/>
                  </a:lnTo>
                  <a:lnTo>
                    <a:pt x="255" y="1106"/>
                  </a:lnTo>
                  <a:lnTo>
                    <a:pt x="142" y="1134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28" y="1049"/>
                  </a:lnTo>
                  <a:lnTo>
                    <a:pt x="28" y="992"/>
                  </a:lnTo>
                  <a:lnTo>
                    <a:pt x="0" y="879"/>
                  </a:lnTo>
                  <a:lnTo>
                    <a:pt x="28" y="851"/>
                  </a:lnTo>
                  <a:lnTo>
                    <a:pt x="28" y="794"/>
                  </a:lnTo>
                  <a:lnTo>
                    <a:pt x="57" y="766"/>
                  </a:lnTo>
                  <a:lnTo>
                    <a:pt x="142" y="709"/>
                  </a:lnTo>
                  <a:lnTo>
                    <a:pt x="198" y="539"/>
                  </a:lnTo>
                  <a:lnTo>
                    <a:pt x="142" y="340"/>
                  </a:lnTo>
                  <a:lnTo>
                    <a:pt x="198" y="284"/>
                  </a:lnTo>
                  <a:lnTo>
                    <a:pt x="170" y="255"/>
                  </a:lnTo>
                  <a:lnTo>
                    <a:pt x="227" y="199"/>
                  </a:lnTo>
                  <a:lnTo>
                    <a:pt x="170" y="142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510" y="0"/>
                  </a:lnTo>
                  <a:lnTo>
                    <a:pt x="595" y="0"/>
                  </a:lnTo>
                  <a:lnTo>
                    <a:pt x="567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454" y="567"/>
                  </a:lnTo>
                  <a:lnTo>
                    <a:pt x="397" y="681"/>
                  </a:lnTo>
                  <a:lnTo>
                    <a:pt x="510" y="652"/>
                  </a:lnTo>
                  <a:lnTo>
                    <a:pt x="539" y="567"/>
                  </a:lnTo>
                  <a:lnTo>
                    <a:pt x="652" y="567"/>
                  </a:lnTo>
                  <a:lnTo>
                    <a:pt x="680" y="596"/>
                  </a:lnTo>
                  <a:lnTo>
                    <a:pt x="765" y="510"/>
                  </a:lnTo>
                  <a:lnTo>
                    <a:pt x="822" y="510"/>
                  </a:lnTo>
                  <a:lnTo>
                    <a:pt x="822" y="454"/>
                  </a:lnTo>
                  <a:lnTo>
                    <a:pt x="907" y="397"/>
                  </a:lnTo>
                  <a:lnTo>
                    <a:pt x="964" y="482"/>
                  </a:lnTo>
                  <a:lnTo>
                    <a:pt x="1049" y="312"/>
                  </a:lnTo>
                  <a:lnTo>
                    <a:pt x="1162" y="284"/>
                  </a:lnTo>
                  <a:lnTo>
                    <a:pt x="1247" y="312"/>
                  </a:lnTo>
                  <a:lnTo>
                    <a:pt x="1332" y="170"/>
                  </a:lnTo>
                  <a:lnTo>
                    <a:pt x="1503" y="114"/>
                  </a:lnTo>
                  <a:lnTo>
                    <a:pt x="1559" y="114"/>
                  </a:lnTo>
                  <a:lnTo>
                    <a:pt x="1588" y="227"/>
                  </a:lnTo>
                  <a:lnTo>
                    <a:pt x="1673" y="255"/>
                  </a:lnTo>
                  <a:lnTo>
                    <a:pt x="1616" y="425"/>
                  </a:lnTo>
                  <a:lnTo>
                    <a:pt x="1503" y="56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389" y="936"/>
                  </a:lnTo>
                  <a:lnTo>
                    <a:pt x="1361" y="1077"/>
                  </a:lnTo>
                  <a:lnTo>
                    <a:pt x="1304" y="1106"/>
                  </a:lnTo>
                  <a:lnTo>
                    <a:pt x="1106" y="1106"/>
                  </a:lnTo>
                  <a:lnTo>
                    <a:pt x="1077" y="1163"/>
                  </a:lnTo>
                  <a:lnTo>
                    <a:pt x="879" y="1219"/>
                  </a:lnTo>
                  <a:lnTo>
                    <a:pt x="879" y="1276"/>
                  </a:lnTo>
                  <a:lnTo>
                    <a:pt x="794" y="1248"/>
                  </a:lnTo>
                  <a:lnTo>
                    <a:pt x="765" y="121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4996" y="2655"/>
              <a:ext cx="567" cy="1049"/>
            </a:xfrm>
            <a:custGeom>
              <a:avLst/>
              <a:gdLst>
                <a:gd name="T0" fmla="*/ 0 w 567"/>
                <a:gd name="T1" fmla="*/ 142 h 1049"/>
                <a:gd name="T2" fmla="*/ 0 w 567"/>
                <a:gd name="T3" fmla="*/ 199 h 1049"/>
                <a:gd name="T4" fmla="*/ 28 w 567"/>
                <a:gd name="T5" fmla="*/ 256 h 1049"/>
                <a:gd name="T6" fmla="*/ 0 w 567"/>
                <a:gd name="T7" fmla="*/ 397 h 1049"/>
                <a:gd name="T8" fmla="*/ 57 w 567"/>
                <a:gd name="T9" fmla="*/ 539 h 1049"/>
                <a:gd name="T10" fmla="*/ 85 w 567"/>
                <a:gd name="T11" fmla="*/ 567 h 1049"/>
                <a:gd name="T12" fmla="*/ 113 w 567"/>
                <a:gd name="T13" fmla="*/ 823 h 1049"/>
                <a:gd name="T14" fmla="*/ 170 w 567"/>
                <a:gd name="T15" fmla="*/ 879 h 1049"/>
                <a:gd name="T16" fmla="*/ 170 w 567"/>
                <a:gd name="T17" fmla="*/ 1021 h 1049"/>
                <a:gd name="T18" fmla="*/ 198 w 567"/>
                <a:gd name="T19" fmla="*/ 1021 h 1049"/>
                <a:gd name="T20" fmla="*/ 198 w 567"/>
                <a:gd name="T21" fmla="*/ 1049 h 1049"/>
                <a:gd name="T22" fmla="*/ 227 w 567"/>
                <a:gd name="T23" fmla="*/ 1049 h 1049"/>
                <a:gd name="T24" fmla="*/ 255 w 567"/>
                <a:gd name="T25" fmla="*/ 993 h 1049"/>
                <a:gd name="T26" fmla="*/ 283 w 567"/>
                <a:gd name="T27" fmla="*/ 993 h 1049"/>
                <a:gd name="T28" fmla="*/ 368 w 567"/>
                <a:gd name="T29" fmla="*/ 964 h 1049"/>
                <a:gd name="T30" fmla="*/ 340 w 567"/>
                <a:gd name="T31" fmla="*/ 851 h 1049"/>
                <a:gd name="T32" fmla="*/ 312 w 567"/>
                <a:gd name="T33" fmla="*/ 823 h 1049"/>
                <a:gd name="T34" fmla="*/ 340 w 567"/>
                <a:gd name="T35" fmla="*/ 738 h 1049"/>
                <a:gd name="T36" fmla="*/ 198 w 567"/>
                <a:gd name="T37" fmla="*/ 681 h 1049"/>
                <a:gd name="T38" fmla="*/ 198 w 567"/>
                <a:gd name="T39" fmla="*/ 596 h 1049"/>
                <a:gd name="T40" fmla="*/ 255 w 567"/>
                <a:gd name="T41" fmla="*/ 567 h 1049"/>
                <a:gd name="T42" fmla="*/ 340 w 567"/>
                <a:gd name="T43" fmla="*/ 624 h 1049"/>
                <a:gd name="T44" fmla="*/ 425 w 567"/>
                <a:gd name="T45" fmla="*/ 539 h 1049"/>
                <a:gd name="T46" fmla="*/ 453 w 567"/>
                <a:gd name="T47" fmla="*/ 567 h 1049"/>
                <a:gd name="T48" fmla="*/ 510 w 567"/>
                <a:gd name="T49" fmla="*/ 482 h 1049"/>
                <a:gd name="T50" fmla="*/ 397 w 567"/>
                <a:gd name="T51" fmla="*/ 426 h 1049"/>
                <a:gd name="T52" fmla="*/ 425 w 567"/>
                <a:gd name="T53" fmla="*/ 397 h 1049"/>
                <a:gd name="T54" fmla="*/ 482 w 567"/>
                <a:gd name="T55" fmla="*/ 397 h 1049"/>
                <a:gd name="T56" fmla="*/ 482 w 567"/>
                <a:gd name="T57" fmla="*/ 312 h 1049"/>
                <a:gd name="T58" fmla="*/ 539 w 567"/>
                <a:gd name="T59" fmla="*/ 284 h 1049"/>
                <a:gd name="T60" fmla="*/ 567 w 567"/>
                <a:gd name="T61" fmla="*/ 142 h 1049"/>
                <a:gd name="T62" fmla="*/ 482 w 567"/>
                <a:gd name="T63" fmla="*/ 57 h 1049"/>
                <a:gd name="T64" fmla="*/ 482 w 567"/>
                <a:gd name="T65" fmla="*/ 0 h 1049"/>
                <a:gd name="T66" fmla="*/ 425 w 567"/>
                <a:gd name="T67" fmla="*/ 29 h 1049"/>
                <a:gd name="T68" fmla="*/ 227 w 567"/>
                <a:gd name="T69" fmla="*/ 29 h 1049"/>
                <a:gd name="T70" fmla="*/ 198 w 567"/>
                <a:gd name="T71" fmla="*/ 86 h 1049"/>
                <a:gd name="T72" fmla="*/ 0 w 567"/>
                <a:gd name="T73" fmla="*/ 14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49">
                  <a:moveTo>
                    <a:pt x="0" y="142"/>
                  </a:moveTo>
                  <a:lnTo>
                    <a:pt x="0" y="199"/>
                  </a:lnTo>
                  <a:lnTo>
                    <a:pt x="28" y="256"/>
                  </a:lnTo>
                  <a:lnTo>
                    <a:pt x="0" y="397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823"/>
                  </a:lnTo>
                  <a:lnTo>
                    <a:pt x="170" y="879"/>
                  </a:lnTo>
                  <a:lnTo>
                    <a:pt x="170" y="1021"/>
                  </a:lnTo>
                  <a:lnTo>
                    <a:pt x="198" y="1021"/>
                  </a:lnTo>
                  <a:lnTo>
                    <a:pt x="198" y="1049"/>
                  </a:lnTo>
                  <a:lnTo>
                    <a:pt x="227" y="1049"/>
                  </a:lnTo>
                  <a:lnTo>
                    <a:pt x="255" y="993"/>
                  </a:lnTo>
                  <a:lnTo>
                    <a:pt x="283" y="993"/>
                  </a:lnTo>
                  <a:lnTo>
                    <a:pt x="368" y="964"/>
                  </a:lnTo>
                  <a:lnTo>
                    <a:pt x="340" y="851"/>
                  </a:lnTo>
                  <a:lnTo>
                    <a:pt x="312" y="823"/>
                  </a:lnTo>
                  <a:lnTo>
                    <a:pt x="340" y="738"/>
                  </a:lnTo>
                  <a:lnTo>
                    <a:pt x="198" y="681"/>
                  </a:lnTo>
                  <a:lnTo>
                    <a:pt x="198" y="596"/>
                  </a:lnTo>
                  <a:lnTo>
                    <a:pt x="255" y="567"/>
                  </a:lnTo>
                  <a:lnTo>
                    <a:pt x="340" y="624"/>
                  </a:lnTo>
                  <a:lnTo>
                    <a:pt x="425" y="539"/>
                  </a:lnTo>
                  <a:lnTo>
                    <a:pt x="453" y="567"/>
                  </a:lnTo>
                  <a:lnTo>
                    <a:pt x="510" y="482"/>
                  </a:lnTo>
                  <a:lnTo>
                    <a:pt x="397" y="426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227" y="29"/>
                  </a:lnTo>
                  <a:lnTo>
                    <a:pt x="198" y="86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3692" y="2655"/>
              <a:ext cx="1219" cy="766"/>
            </a:xfrm>
            <a:custGeom>
              <a:avLst/>
              <a:gdLst>
                <a:gd name="T0" fmla="*/ 1219 w 1219"/>
                <a:gd name="T1" fmla="*/ 171 h 766"/>
                <a:gd name="T2" fmla="*/ 1190 w 1219"/>
                <a:gd name="T3" fmla="*/ 142 h 766"/>
                <a:gd name="T4" fmla="*/ 1162 w 1219"/>
                <a:gd name="T5" fmla="*/ 86 h 766"/>
                <a:gd name="T6" fmla="*/ 1105 w 1219"/>
                <a:gd name="T7" fmla="*/ 86 h 766"/>
                <a:gd name="T8" fmla="*/ 1077 w 1219"/>
                <a:gd name="T9" fmla="*/ 57 h 766"/>
                <a:gd name="T10" fmla="*/ 1020 w 1219"/>
                <a:gd name="T11" fmla="*/ 114 h 766"/>
                <a:gd name="T12" fmla="*/ 992 w 1219"/>
                <a:gd name="T13" fmla="*/ 86 h 766"/>
                <a:gd name="T14" fmla="*/ 935 w 1219"/>
                <a:gd name="T15" fmla="*/ 86 h 766"/>
                <a:gd name="T16" fmla="*/ 822 w 1219"/>
                <a:gd name="T17" fmla="*/ 29 h 766"/>
                <a:gd name="T18" fmla="*/ 794 w 1219"/>
                <a:gd name="T19" fmla="*/ 86 h 766"/>
                <a:gd name="T20" fmla="*/ 765 w 1219"/>
                <a:gd name="T21" fmla="*/ 29 h 766"/>
                <a:gd name="T22" fmla="*/ 737 w 1219"/>
                <a:gd name="T23" fmla="*/ 29 h 766"/>
                <a:gd name="T24" fmla="*/ 680 w 1219"/>
                <a:gd name="T25" fmla="*/ 29 h 766"/>
                <a:gd name="T26" fmla="*/ 567 w 1219"/>
                <a:gd name="T27" fmla="*/ 57 h 766"/>
                <a:gd name="T28" fmla="*/ 510 w 1219"/>
                <a:gd name="T29" fmla="*/ 57 h 766"/>
                <a:gd name="T30" fmla="*/ 482 w 1219"/>
                <a:gd name="T31" fmla="*/ 0 h 766"/>
                <a:gd name="T32" fmla="*/ 340 w 1219"/>
                <a:gd name="T33" fmla="*/ 86 h 766"/>
                <a:gd name="T34" fmla="*/ 255 w 1219"/>
                <a:gd name="T35" fmla="*/ 29 h 766"/>
                <a:gd name="T36" fmla="*/ 227 w 1219"/>
                <a:gd name="T37" fmla="*/ 57 h 766"/>
                <a:gd name="T38" fmla="*/ 198 w 1219"/>
                <a:gd name="T39" fmla="*/ 29 h 766"/>
                <a:gd name="T40" fmla="*/ 142 w 1219"/>
                <a:gd name="T41" fmla="*/ 57 h 766"/>
                <a:gd name="T42" fmla="*/ 85 w 1219"/>
                <a:gd name="T43" fmla="*/ 29 h 766"/>
                <a:gd name="T44" fmla="*/ 57 w 1219"/>
                <a:gd name="T45" fmla="*/ 57 h 766"/>
                <a:gd name="T46" fmla="*/ 85 w 1219"/>
                <a:gd name="T47" fmla="*/ 114 h 766"/>
                <a:gd name="T48" fmla="*/ 85 w 1219"/>
                <a:gd name="T49" fmla="*/ 142 h 766"/>
                <a:gd name="T50" fmla="*/ 57 w 1219"/>
                <a:gd name="T51" fmla="*/ 171 h 766"/>
                <a:gd name="T52" fmla="*/ 85 w 1219"/>
                <a:gd name="T53" fmla="*/ 227 h 766"/>
                <a:gd name="T54" fmla="*/ 198 w 1219"/>
                <a:gd name="T55" fmla="*/ 256 h 766"/>
                <a:gd name="T56" fmla="*/ 255 w 1219"/>
                <a:gd name="T57" fmla="*/ 227 h 766"/>
                <a:gd name="T58" fmla="*/ 312 w 1219"/>
                <a:gd name="T59" fmla="*/ 256 h 766"/>
                <a:gd name="T60" fmla="*/ 255 w 1219"/>
                <a:gd name="T61" fmla="*/ 256 h 766"/>
                <a:gd name="T62" fmla="*/ 255 w 1219"/>
                <a:gd name="T63" fmla="*/ 312 h 766"/>
                <a:gd name="T64" fmla="*/ 142 w 1219"/>
                <a:gd name="T65" fmla="*/ 426 h 766"/>
                <a:gd name="T66" fmla="*/ 28 w 1219"/>
                <a:gd name="T67" fmla="*/ 482 h 766"/>
                <a:gd name="T68" fmla="*/ 0 w 1219"/>
                <a:gd name="T69" fmla="*/ 596 h 766"/>
                <a:gd name="T70" fmla="*/ 57 w 1219"/>
                <a:gd name="T71" fmla="*/ 596 h 766"/>
                <a:gd name="T72" fmla="*/ 57 w 1219"/>
                <a:gd name="T73" fmla="*/ 624 h 766"/>
                <a:gd name="T74" fmla="*/ 85 w 1219"/>
                <a:gd name="T75" fmla="*/ 624 h 766"/>
                <a:gd name="T76" fmla="*/ 142 w 1219"/>
                <a:gd name="T77" fmla="*/ 681 h 766"/>
                <a:gd name="T78" fmla="*/ 198 w 1219"/>
                <a:gd name="T79" fmla="*/ 681 h 766"/>
                <a:gd name="T80" fmla="*/ 227 w 1219"/>
                <a:gd name="T81" fmla="*/ 652 h 766"/>
                <a:gd name="T82" fmla="*/ 283 w 1219"/>
                <a:gd name="T83" fmla="*/ 652 h 766"/>
                <a:gd name="T84" fmla="*/ 340 w 1219"/>
                <a:gd name="T85" fmla="*/ 624 h 766"/>
                <a:gd name="T86" fmla="*/ 453 w 1219"/>
                <a:gd name="T87" fmla="*/ 709 h 766"/>
                <a:gd name="T88" fmla="*/ 567 w 1219"/>
                <a:gd name="T89" fmla="*/ 709 h 766"/>
                <a:gd name="T90" fmla="*/ 595 w 1219"/>
                <a:gd name="T91" fmla="*/ 766 h 766"/>
                <a:gd name="T92" fmla="*/ 623 w 1219"/>
                <a:gd name="T93" fmla="*/ 738 h 766"/>
                <a:gd name="T94" fmla="*/ 680 w 1219"/>
                <a:gd name="T95" fmla="*/ 738 h 766"/>
                <a:gd name="T96" fmla="*/ 822 w 1219"/>
                <a:gd name="T97" fmla="*/ 539 h 766"/>
                <a:gd name="T98" fmla="*/ 935 w 1219"/>
                <a:gd name="T99" fmla="*/ 426 h 766"/>
                <a:gd name="T100" fmla="*/ 1077 w 1219"/>
                <a:gd name="T101" fmla="*/ 312 h 766"/>
                <a:gd name="T102" fmla="*/ 1134 w 1219"/>
                <a:gd name="T103" fmla="*/ 227 h 766"/>
                <a:gd name="T104" fmla="*/ 1219 w 1219"/>
                <a:gd name="T105" fmla="*/ 17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9" h="766">
                  <a:moveTo>
                    <a:pt x="1219" y="171"/>
                  </a:moveTo>
                  <a:lnTo>
                    <a:pt x="1190" y="142"/>
                  </a:lnTo>
                  <a:lnTo>
                    <a:pt x="1162" y="86"/>
                  </a:lnTo>
                  <a:lnTo>
                    <a:pt x="1105" y="86"/>
                  </a:lnTo>
                  <a:lnTo>
                    <a:pt x="1077" y="57"/>
                  </a:lnTo>
                  <a:lnTo>
                    <a:pt x="1020" y="114"/>
                  </a:lnTo>
                  <a:lnTo>
                    <a:pt x="992" y="86"/>
                  </a:lnTo>
                  <a:lnTo>
                    <a:pt x="935" y="86"/>
                  </a:lnTo>
                  <a:lnTo>
                    <a:pt x="822" y="29"/>
                  </a:lnTo>
                  <a:lnTo>
                    <a:pt x="794" y="86"/>
                  </a:lnTo>
                  <a:lnTo>
                    <a:pt x="765" y="29"/>
                  </a:lnTo>
                  <a:lnTo>
                    <a:pt x="737" y="29"/>
                  </a:lnTo>
                  <a:lnTo>
                    <a:pt x="680" y="29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340" y="86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57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85" y="227"/>
                  </a:lnTo>
                  <a:lnTo>
                    <a:pt x="198" y="256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142" y="426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57" y="596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227" y="652"/>
                  </a:lnTo>
                  <a:lnTo>
                    <a:pt x="283" y="652"/>
                  </a:lnTo>
                  <a:lnTo>
                    <a:pt x="340" y="624"/>
                  </a:lnTo>
                  <a:lnTo>
                    <a:pt x="453" y="709"/>
                  </a:lnTo>
                  <a:lnTo>
                    <a:pt x="567" y="709"/>
                  </a:lnTo>
                  <a:lnTo>
                    <a:pt x="595" y="766"/>
                  </a:lnTo>
                  <a:lnTo>
                    <a:pt x="623" y="738"/>
                  </a:lnTo>
                  <a:lnTo>
                    <a:pt x="680" y="738"/>
                  </a:lnTo>
                  <a:lnTo>
                    <a:pt x="822" y="539"/>
                  </a:lnTo>
                  <a:lnTo>
                    <a:pt x="935" y="426"/>
                  </a:lnTo>
                  <a:lnTo>
                    <a:pt x="1077" y="312"/>
                  </a:lnTo>
                  <a:lnTo>
                    <a:pt x="1134" y="227"/>
                  </a:lnTo>
                  <a:lnTo>
                    <a:pt x="1219" y="1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259" y="2826"/>
              <a:ext cx="907" cy="1360"/>
            </a:xfrm>
            <a:custGeom>
              <a:avLst/>
              <a:gdLst>
                <a:gd name="T0" fmla="*/ 113 w 907"/>
                <a:gd name="T1" fmla="*/ 567 h 1360"/>
                <a:gd name="T2" fmla="*/ 255 w 907"/>
                <a:gd name="T3" fmla="*/ 368 h 1360"/>
                <a:gd name="T4" fmla="*/ 368 w 907"/>
                <a:gd name="T5" fmla="*/ 255 h 1360"/>
                <a:gd name="T6" fmla="*/ 510 w 907"/>
                <a:gd name="T7" fmla="*/ 141 h 1360"/>
                <a:gd name="T8" fmla="*/ 567 w 907"/>
                <a:gd name="T9" fmla="*/ 56 h 1360"/>
                <a:gd name="T10" fmla="*/ 652 w 907"/>
                <a:gd name="T11" fmla="*/ 0 h 1360"/>
                <a:gd name="T12" fmla="*/ 737 w 907"/>
                <a:gd name="T13" fmla="*/ 28 h 1360"/>
                <a:gd name="T14" fmla="*/ 765 w 907"/>
                <a:gd name="T15" fmla="*/ 85 h 1360"/>
                <a:gd name="T16" fmla="*/ 737 w 907"/>
                <a:gd name="T17" fmla="*/ 226 h 1360"/>
                <a:gd name="T18" fmla="*/ 794 w 907"/>
                <a:gd name="T19" fmla="*/ 368 h 1360"/>
                <a:gd name="T20" fmla="*/ 822 w 907"/>
                <a:gd name="T21" fmla="*/ 396 h 1360"/>
                <a:gd name="T22" fmla="*/ 850 w 907"/>
                <a:gd name="T23" fmla="*/ 652 h 1360"/>
                <a:gd name="T24" fmla="*/ 907 w 907"/>
                <a:gd name="T25" fmla="*/ 708 h 1360"/>
                <a:gd name="T26" fmla="*/ 907 w 907"/>
                <a:gd name="T27" fmla="*/ 850 h 1360"/>
                <a:gd name="T28" fmla="*/ 850 w 907"/>
                <a:gd name="T29" fmla="*/ 878 h 1360"/>
                <a:gd name="T30" fmla="*/ 794 w 907"/>
                <a:gd name="T31" fmla="*/ 992 h 1360"/>
                <a:gd name="T32" fmla="*/ 737 w 907"/>
                <a:gd name="T33" fmla="*/ 1020 h 1360"/>
                <a:gd name="T34" fmla="*/ 737 w 907"/>
                <a:gd name="T35" fmla="*/ 1077 h 1360"/>
                <a:gd name="T36" fmla="*/ 652 w 907"/>
                <a:gd name="T37" fmla="*/ 1162 h 1360"/>
                <a:gd name="T38" fmla="*/ 652 w 907"/>
                <a:gd name="T39" fmla="*/ 1219 h 1360"/>
                <a:gd name="T40" fmla="*/ 567 w 907"/>
                <a:gd name="T41" fmla="*/ 1162 h 1360"/>
                <a:gd name="T42" fmla="*/ 538 w 907"/>
                <a:gd name="T43" fmla="*/ 1219 h 1360"/>
                <a:gd name="T44" fmla="*/ 453 w 907"/>
                <a:gd name="T45" fmla="*/ 1219 h 1360"/>
                <a:gd name="T46" fmla="*/ 453 w 907"/>
                <a:gd name="T47" fmla="*/ 1247 h 1360"/>
                <a:gd name="T48" fmla="*/ 510 w 907"/>
                <a:gd name="T49" fmla="*/ 1247 h 1360"/>
                <a:gd name="T50" fmla="*/ 510 w 907"/>
                <a:gd name="T51" fmla="*/ 1304 h 1360"/>
                <a:gd name="T52" fmla="*/ 538 w 907"/>
                <a:gd name="T53" fmla="*/ 1360 h 1360"/>
                <a:gd name="T54" fmla="*/ 425 w 907"/>
                <a:gd name="T55" fmla="*/ 1332 h 1360"/>
                <a:gd name="T56" fmla="*/ 397 w 907"/>
                <a:gd name="T57" fmla="*/ 1304 h 1360"/>
                <a:gd name="T58" fmla="*/ 368 w 907"/>
                <a:gd name="T59" fmla="*/ 1304 h 1360"/>
                <a:gd name="T60" fmla="*/ 312 w 907"/>
                <a:gd name="T61" fmla="*/ 1275 h 1360"/>
                <a:gd name="T62" fmla="*/ 255 w 907"/>
                <a:gd name="T63" fmla="*/ 1219 h 1360"/>
                <a:gd name="T64" fmla="*/ 255 w 907"/>
                <a:gd name="T65" fmla="*/ 1134 h 1360"/>
                <a:gd name="T66" fmla="*/ 198 w 907"/>
                <a:gd name="T67" fmla="*/ 1077 h 1360"/>
                <a:gd name="T68" fmla="*/ 142 w 907"/>
                <a:gd name="T69" fmla="*/ 1134 h 1360"/>
                <a:gd name="T70" fmla="*/ 0 w 907"/>
                <a:gd name="T71" fmla="*/ 878 h 1360"/>
                <a:gd name="T72" fmla="*/ 56 w 907"/>
                <a:gd name="T73" fmla="*/ 878 h 1360"/>
                <a:gd name="T74" fmla="*/ 28 w 907"/>
                <a:gd name="T75" fmla="*/ 793 h 1360"/>
                <a:gd name="T76" fmla="*/ 85 w 907"/>
                <a:gd name="T77" fmla="*/ 680 h 1360"/>
                <a:gd name="T78" fmla="*/ 85 w 907"/>
                <a:gd name="T79" fmla="*/ 623 h 1360"/>
                <a:gd name="T80" fmla="*/ 113 w 907"/>
                <a:gd name="T81" fmla="*/ 56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360">
                  <a:moveTo>
                    <a:pt x="113" y="567"/>
                  </a:moveTo>
                  <a:lnTo>
                    <a:pt x="255" y="368"/>
                  </a:lnTo>
                  <a:lnTo>
                    <a:pt x="368" y="255"/>
                  </a:lnTo>
                  <a:lnTo>
                    <a:pt x="510" y="141"/>
                  </a:lnTo>
                  <a:lnTo>
                    <a:pt x="567" y="56"/>
                  </a:lnTo>
                  <a:lnTo>
                    <a:pt x="652" y="0"/>
                  </a:lnTo>
                  <a:lnTo>
                    <a:pt x="737" y="28"/>
                  </a:lnTo>
                  <a:lnTo>
                    <a:pt x="765" y="85"/>
                  </a:lnTo>
                  <a:lnTo>
                    <a:pt x="737" y="226"/>
                  </a:lnTo>
                  <a:lnTo>
                    <a:pt x="794" y="368"/>
                  </a:lnTo>
                  <a:lnTo>
                    <a:pt x="822" y="396"/>
                  </a:lnTo>
                  <a:lnTo>
                    <a:pt x="850" y="652"/>
                  </a:lnTo>
                  <a:lnTo>
                    <a:pt x="907" y="708"/>
                  </a:lnTo>
                  <a:lnTo>
                    <a:pt x="907" y="850"/>
                  </a:lnTo>
                  <a:lnTo>
                    <a:pt x="850" y="878"/>
                  </a:lnTo>
                  <a:lnTo>
                    <a:pt x="794" y="992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52" y="1162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38" y="1219"/>
                  </a:lnTo>
                  <a:lnTo>
                    <a:pt x="453" y="1219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538" y="1360"/>
                  </a:lnTo>
                  <a:lnTo>
                    <a:pt x="425" y="1332"/>
                  </a:lnTo>
                  <a:lnTo>
                    <a:pt x="397" y="1304"/>
                  </a:lnTo>
                  <a:lnTo>
                    <a:pt x="368" y="1304"/>
                  </a:lnTo>
                  <a:lnTo>
                    <a:pt x="312" y="1275"/>
                  </a:lnTo>
                  <a:lnTo>
                    <a:pt x="255" y="1219"/>
                  </a:lnTo>
                  <a:lnTo>
                    <a:pt x="255" y="1134"/>
                  </a:lnTo>
                  <a:lnTo>
                    <a:pt x="198" y="1077"/>
                  </a:lnTo>
                  <a:lnTo>
                    <a:pt x="142" y="1134"/>
                  </a:lnTo>
                  <a:lnTo>
                    <a:pt x="0" y="878"/>
                  </a:lnTo>
                  <a:lnTo>
                    <a:pt x="56" y="878"/>
                  </a:lnTo>
                  <a:lnTo>
                    <a:pt x="28" y="793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113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3890" y="3279"/>
              <a:ext cx="482" cy="397"/>
            </a:xfrm>
            <a:custGeom>
              <a:avLst/>
              <a:gdLst>
                <a:gd name="T0" fmla="*/ 397 w 482"/>
                <a:gd name="T1" fmla="*/ 340 h 397"/>
                <a:gd name="T2" fmla="*/ 454 w 482"/>
                <a:gd name="T3" fmla="*/ 227 h 397"/>
                <a:gd name="T4" fmla="*/ 454 w 482"/>
                <a:gd name="T5" fmla="*/ 170 h 397"/>
                <a:gd name="T6" fmla="*/ 482 w 482"/>
                <a:gd name="T7" fmla="*/ 114 h 397"/>
                <a:gd name="T8" fmla="*/ 425 w 482"/>
                <a:gd name="T9" fmla="*/ 114 h 397"/>
                <a:gd name="T10" fmla="*/ 397 w 482"/>
                <a:gd name="T11" fmla="*/ 142 h 397"/>
                <a:gd name="T12" fmla="*/ 369 w 482"/>
                <a:gd name="T13" fmla="*/ 85 h 397"/>
                <a:gd name="T14" fmla="*/ 255 w 482"/>
                <a:gd name="T15" fmla="*/ 85 h 397"/>
                <a:gd name="T16" fmla="*/ 142 w 482"/>
                <a:gd name="T17" fmla="*/ 0 h 397"/>
                <a:gd name="T18" fmla="*/ 85 w 482"/>
                <a:gd name="T19" fmla="*/ 28 h 397"/>
                <a:gd name="T20" fmla="*/ 29 w 482"/>
                <a:gd name="T21" fmla="*/ 28 h 397"/>
                <a:gd name="T22" fmla="*/ 0 w 482"/>
                <a:gd name="T23" fmla="*/ 57 h 397"/>
                <a:gd name="T24" fmla="*/ 170 w 482"/>
                <a:gd name="T25" fmla="*/ 142 h 397"/>
                <a:gd name="T26" fmla="*/ 199 w 482"/>
                <a:gd name="T27" fmla="*/ 114 h 397"/>
                <a:gd name="T28" fmla="*/ 284 w 482"/>
                <a:gd name="T29" fmla="*/ 142 h 397"/>
                <a:gd name="T30" fmla="*/ 255 w 482"/>
                <a:gd name="T31" fmla="*/ 227 h 397"/>
                <a:gd name="T32" fmla="*/ 340 w 482"/>
                <a:gd name="T33" fmla="*/ 255 h 397"/>
                <a:gd name="T34" fmla="*/ 312 w 482"/>
                <a:gd name="T35" fmla="*/ 340 h 397"/>
                <a:gd name="T36" fmla="*/ 340 w 482"/>
                <a:gd name="T37" fmla="*/ 397 h 397"/>
                <a:gd name="T38" fmla="*/ 369 w 482"/>
                <a:gd name="T39" fmla="*/ 340 h 397"/>
                <a:gd name="T40" fmla="*/ 397 w 482"/>
                <a:gd name="T41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397">
                  <a:moveTo>
                    <a:pt x="397" y="340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482" y="114"/>
                  </a:lnTo>
                  <a:lnTo>
                    <a:pt x="425" y="114"/>
                  </a:lnTo>
                  <a:lnTo>
                    <a:pt x="397" y="142"/>
                  </a:lnTo>
                  <a:lnTo>
                    <a:pt x="369" y="85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57"/>
                  </a:lnTo>
                  <a:lnTo>
                    <a:pt x="170" y="142"/>
                  </a:lnTo>
                  <a:lnTo>
                    <a:pt x="199" y="114"/>
                  </a:lnTo>
                  <a:lnTo>
                    <a:pt x="284" y="142"/>
                  </a:lnTo>
                  <a:lnTo>
                    <a:pt x="255" y="227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69" y="340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3720" y="3279"/>
              <a:ext cx="510" cy="369"/>
            </a:xfrm>
            <a:custGeom>
              <a:avLst/>
              <a:gdLst>
                <a:gd name="T0" fmla="*/ 482 w 510"/>
                <a:gd name="T1" fmla="*/ 340 h 369"/>
                <a:gd name="T2" fmla="*/ 510 w 510"/>
                <a:gd name="T3" fmla="*/ 255 h 369"/>
                <a:gd name="T4" fmla="*/ 425 w 510"/>
                <a:gd name="T5" fmla="*/ 227 h 369"/>
                <a:gd name="T6" fmla="*/ 454 w 510"/>
                <a:gd name="T7" fmla="*/ 142 h 369"/>
                <a:gd name="T8" fmla="*/ 369 w 510"/>
                <a:gd name="T9" fmla="*/ 114 h 369"/>
                <a:gd name="T10" fmla="*/ 340 w 510"/>
                <a:gd name="T11" fmla="*/ 142 h 369"/>
                <a:gd name="T12" fmla="*/ 170 w 510"/>
                <a:gd name="T13" fmla="*/ 57 h 369"/>
                <a:gd name="T14" fmla="*/ 114 w 510"/>
                <a:gd name="T15" fmla="*/ 57 h 369"/>
                <a:gd name="T16" fmla="*/ 57 w 510"/>
                <a:gd name="T17" fmla="*/ 0 h 369"/>
                <a:gd name="T18" fmla="*/ 29 w 510"/>
                <a:gd name="T19" fmla="*/ 0 h 369"/>
                <a:gd name="T20" fmla="*/ 0 w 510"/>
                <a:gd name="T21" fmla="*/ 28 h 369"/>
                <a:gd name="T22" fmla="*/ 85 w 510"/>
                <a:gd name="T23" fmla="*/ 142 h 369"/>
                <a:gd name="T24" fmla="*/ 227 w 510"/>
                <a:gd name="T25" fmla="*/ 199 h 369"/>
                <a:gd name="T26" fmla="*/ 284 w 510"/>
                <a:gd name="T27" fmla="*/ 255 h 369"/>
                <a:gd name="T28" fmla="*/ 312 w 510"/>
                <a:gd name="T29" fmla="*/ 369 h 369"/>
                <a:gd name="T30" fmla="*/ 369 w 510"/>
                <a:gd name="T31" fmla="*/ 340 h 369"/>
                <a:gd name="T32" fmla="*/ 397 w 510"/>
                <a:gd name="T33" fmla="*/ 284 h 369"/>
                <a:gd name="T34" fmla="*/ 425 w 510"/>
                <a:gd name="T35" fmla="*/ 284 h 369"/>
                <a:gd name="T36" fmla="*/ 482 w 510"/>
                <a:gd name="T37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9">
                  <a:moveTo>
                    <a:pt x="482" y="340"/>
                  </a:moveTo>
                  <a:lnTo>
                    <a:pt x="510" y="255"/>
                  </a:lnTo>
                  <a:lnTo>
                    <a:pt x="425" y="227"/>
                  </a:lnTo>
                  <a:lnTo>
                    <a:pt x="454" y="142"/>
                  </a:lnTo>
                  <a:lnTo>
                    <a:pt x="369" y="114"/>
                  </a:lnTo>
                  <a:lnTo>
                    <a:pt x="340" y="142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0" y="28"/>
                  </a:lnTo>
                  <a:lnTo>
                    <a:pt x="85" y="142"/>
                  </a:lnTo>
                  <a:lnTo>
                    <a:pt x="227" y="199"/>
                  </a:lnTo>
                  <a:lnTo>
                    <a:pt x="284" y="255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97" y="284"/>
                  </a:lnTo>
                  <a:lnTo>
                    <a:pt x="425" y="284"/>
                  </a:lnTo>
                  <a:lnTo>
                    <a:pt x="482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4542" y="4101"/>
              <a:ext cx="397" cy="284"/>
            </a:xfrm>
            <a:custGeom>
              <a:avLst/>
              <a:gdLst>
                <a:gd name="T0" fmla="*/ 29 w 397"/>
                <a:gd name="T1" fmla="*/ 0 h 284"/>
                <a:gd name="T2" fmla="*/ 85 w 397"/>
                <a:gd name="T3" fmla="*/ 29 h 284"/>
                <a:gd name="T4" fmla="*/ 114 w 397"/>
                <a:gd name="T5" fmla="*/ 29 h 284"/>
                <a:gd name="T6" fmla="*/ 142 w 397"/>
                <a:gd name="T7" fmla="*/ 57 h 284"/>
                <a:gd name="T8" fmla="*/ 255 w 397"/>
                <a:gd name="T9" fmla="*/ 85 h 284"/>
                <a:gd name="T10" fmla="*/ 312 w 397"/>
                <a:gd name="T11" fmla="*/ 114 h 284"/>
                <a:gd name="T12" fmla="*/ 397 w 397"/>
                <a:gd name="T13" fmla="*/ 284 h 284"/>
                <a:gd name="T14" fmla="*/ 199 w 397"/>
                <a:gd name="T15" fmla="*/ 227 h 284"/>
                <a:gd name="T16" fmla="*/ 85 w 397"/>
                <a:gd name="T17" fmla="*/ 199 h 284"/>
                <a:gd name="T18" fmla="*/ 57 w 397"/>
                <a:gd name="T19" fmla="*/ 170 h 284"/>
                <a:gd name="T20" fmla="*/ 85 w 397"/>
                <a:gd name="T21" fmla="*/ 142 h 284"/>
                <a:gd name="T22" fmla="*/ 0 w 397"/>
                <a:gd name="T23" fmla="*/ 57 h 284"/>
                <a:gd name="T24" fmla="*/ 29 w 397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29" y="0"/>
                  </a:moveTo>
                  <a:lnTo>
                    <a:pt x="85" y="29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255" y="85"/>
                  </a:lnTo>
                  <a:lnTo>
                    <a:pt x="312" y="114"/>
                  </a:lnTo>
                  <a:lnTo>
                    <a:pt x="397" y="284"/>
                  </a:lnTo>
                  <a:lnTo>
                    <a:pt x="199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4712" y="3648"/>
              <a:ext cx="709" cy="879"/>
            </a:xfrm>
            <a:custGeom>
              <a:avLst/>
              <a:gdLst>
                <a:gd name="T0" fmla="*/ 227 w 709"/>
                <a:gd name="T1" fmla="*/ 737 h 879"/>
                <a:gd name="T2" fmla="*/ 142 w 709"/>
                <a:gd name="T3" fmla="*/ 567 h 879"/>
                <a:gd name="T4" fmla="*/ 85 w 709"/>
                <a:gd name="T5" fmla="*/ 538 h 879"/>
                <a:gd name="T6" fmla="*/ 57 w 709"/>
                <a:gd name="T7" fmla="*/ 482 h 879"/>
                <a:gd name="T8" fmla="*/ 57 w 709"/>
                <a:gd name="T9" fmla="*/ 425 h 879"/>
                <a:gd name="T10" fmla="*/ 0 w 709"/>
                <a:gd name="T11" fmla="*/ 425 h 879"/>
                <a:gd name="T12" fmla="*/ 0 w 709"/>
                <a:gd name="T13" fmla="*/ 397 h 879"/>
                <a:gd name="T14" fmla="*/ 85 w 709"/>
                <a:gd name="T15" fmla="*/ 397 h 879"/>
                <a:gd name="T16" fmla="*/ 114 w 709"/>
                <a:gd name="T17" fmla="*/ 340 h 879"/>
                <a:gd name="T18" fmla="*/ 199 w 709"/>
                <a:gd name="T19" fmla="*/ 397 h 879"/>
                <a:gd name="T20" fmla="*/ 199 w 709"/>
                <a:gd name="T21" fmla="*/ 340 h 879"/>
                <a:gd name="T22" fmla="*/ 284 w 709"/>
                <a:gd name="T23" fmla="*/ 255 h 879"/>
                <a:gd name="T24" fmla="*/ 284 w 709"/>
                <a:gd name="T25" fmla="*/ 198 h 879"/>
                <a:gd name="T26" fmla="*/ 341 w 709"/>
                <a:gd name="T27" fmla="*/ 170 h 879"/>
                <a:gd name="T28" fmla="*/ 397 w 709"/>
                <a:gd name="T29" fmla="*/ 56 h 879"/>
                <a:gd name="T30" fmla="*/ 454 w 709"/>
                <a:gd name="T31" fmla="*/ 28 h 879"/>
                <a:gd name="T32" fmla="*/ 482 w 709"/>
                <a:gd name="T33" fmla="*/ 28 h 879"/>
                <a:gd name="T34" fmla="*/ 482 w 709"/>
                <a:gd name="T35" fmla="*/ 56 h 879"/>
                <a:gd name="T36" fmla="*/ 511 w 709"/>
                <a:gd name="T37" fmla="*/ 56 h 879"/>
                <a:gd name="T38" fmla="*/ 539 w 709"/>
                <a:gd name="T39" fmla="*/ 0 h 879"/>
                <a:gd name="T40" fmla="*/ 567 w 709"/>
                <a:gd name="T41" fmla="*/ 0 h 879"/>
                <a:gd name="T42" fmla="*/ 567 w 709"/>
                <a:gd name="T43" fmla="*/ 56 h 879"/>
                <a:gd name="T44" fmla="*/ 624 w 709"/>
                <a:gd name="T45" fmla="*/ 85 h 879"/>
                <a:gd name="T46" fmla="*/ 624 w 709"/>
                <a:gd name="T47" fmla="*/ 170 h 879"/>
                <a:gd name="T48" fmla="*/ 652 w 709"/>
                <a:gd name="T49" fmla="*/ 226 h 879"/>
                <a:gd name="T50" fmla="*/ 624 w 709"/>
                <a:gd name="T51" fmla="*/ 312 h 879"/>
                <a:gd name="T52" fmla="*/ 596 w 709"/>
                <a:gd name="T53" fmla="*/ 340 h 879"/>
                <a:gd name="T54" fmla="*/ 596 w 709"/>
                <a:gd name="T55" fmla="*/ 397 h 879"/>
                <a:gd name="T56" fmla="*/ 652 w 709"/>
                <a:gd name="T57" fmla="*/ 453 h 879"/>
                <a:gd name="T58" fmla="*/ 624 w 709"/>
                <a:gd name="T59" fmla="*/ 567 h 879"/>
                <a:gd name="T60" fmla="*/ 596 w 709"/>
                <a:gd name="T61" fmla="*/ 567 h 879"/>
                <a:gd name="T62" fmla="*/ 596 w 709"/>
                <a:gd name="T63" fmla="*/ 623 h 879"/>
                <a:gd name="T64" fmla="*/ 652 w 709"/>
                <a:gd name="T65" fmla="*/ 652 h 879"/>
                <a:gd name="T66" fmla="*/ 652 w 709"/>
                <a:gd name="T67" fmla="*/ 708 h 879"/>
                <a:gd name="T68" fmla="*/ 624 w 709"/>
                <a:gd name="T69" fmla="*/ 793 h 879"/>
                <a:gd name="T70" fmla="*/ 652 w 709"/>
                <a:gd name="T71" fmla="*/ 793 h 879"/>
                <a:gd name="T72" fmla="*/ 709 w 709"/>
                <a:gd name="T73" fmla="*/ 822 h 879"/>
                <a:gd name="T74" fmla="*/ 681 w 709"/>
                <a:gd name="T75" fmla="*/ 850 h 879"/>
                <a:gd name="T76" fmla="*/ 624 w 709"/>
                <a:gd name="T77" fmla="*/ 850 h 879"/>
                <a:gd name="T78" fmla="*/ 624 w 709"/>
                <a:gd name="T79" fmla="*/ 879 h 879"/>
                <a:gd name="T80" fmla="*/ 511 w 709"/>
                <a:gd name="T81" fmla="*/ 879 h 879"/>
                <a:gd name="T82" fmla="*/ 482 w 709"/>
                <a:gd name="T83" fmla="*/ 850 h 879"/>
                <a:gd name="T84" fmla="*/ 369 w 709"/>
                <a:gd name="T85" fmla="*/ 822 h 879"/>
                <a:gd name="T86" fmla="*/ 341 w 709"/>
                <a:gd name="T87" fmla="*/ 765 h 879"/>
                <a:gd name="T88" fmla="*/ 227 w 709"/>
                <a:gd name="T89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9" h="879">
                  <a:moveTo>
                    <a:pt x="227" y="737"/>
                  </a:moveTo>
                  <a:lnTo>
                    <a:pt x="142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85" y="397"/>
                  </a:lnTo>
                  <a:lnTo>
                    <a:pt x="114" y="340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84" y="255"/>
                  </a:lnTo>
                  <a:lnTo>
                    <a:pt x="284" y="198"/>
                  </a:lnTo>
                  <a:lnTo>
                    <a:pt x="341" y="170"/>
                  </a:lnTo>
                  <a:lnTo>
                    <a:pt x="397" y="56"/>
                  </a:lnTo>
                  <a:lnTo>
                    <a:pt x="454" y="28"/>
                  </a:lnTo>
                  <a:lnTo>
                    <a:pt x="482" y="28"/>
                  </a:lnTo>
                  <a:lnTo>
                    <a:pt x="482" y="56"/>
                  </a:lnTo>
                  <a:lnTo>
                    <a:pt x="511" y="56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85"/>
                  </a:lnTo>
                  <a:lnTo>
                    <a:pt x="624" y="170"/>
                  </a:lnTo>
                  <a:lnTo>
                    <a:pt x="652" y="226"/>
                  </a:lnTo>
                  <a:lnTo>
                    <a:pt x="624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652" y="453"/>
                  </a:lnTo>
                  <a:lnTo>
                    <a:pt x="624" y="567"/>
                  </a:lnTo>
                  <a:lnTo>
                    <a:pt x="596" y="567"/>
                  </a:lnTo>
                  <a:lnTo>
                    <a:pt x="596" y="623"/>
                  </a:lnTo>
                  <a:lnTo>
                    <a:pt x="652" y="652"/>
                  </a:lnTo>
                  <a:lnTo>
                    <a:pt x="652" y="708"/>
                  </a:lnTo>
                  <a:lnTo>
                    <a:pt x="624" y="793"/>
                  </a:lnTo>
                  <a:lnTo>
                    <a:pt x="652" y="793"/>
                  </a:lnTo>
                  <a:lnTo>
                    <a:pt x="709" y="822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879"/>
                  </a:lnTo>
                  <a:lnTo>
                    <a:pt x="511" y="879"/>
                  </a:lnTo>
                  <a:lnTo>
                    <a:pt x="482" y="850"/>
                  </a:lnTo>
                  <a:lnTo>
                    <a:pt x="369" y="822"/>
                  </a:lnTo>
                  <a:lnTo>
                    <a:pt x="341" y="765"/>
                  </a:lnTo>
                  <a:lnTo>
                    <a:pt x="227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5308" y="3789"/>
              <a:ext cx="822" cy="794"/>
            </a:xfrm>
            <a:custGeom>
              <a:avLst/>
              <a:gdLst>
                <a:gd name="T0" fmla="*/ 85 w 822"/>
                <a:gd name="T1" fmla="*/ 709 h 794"/>
                <a:gd name="T2" fmla="*/ 113 w 822"/>
                <a:gd name="T3" fmla="*/ 681 h 794"/>
                <a:gd name="T4" fmla="*/ 56 w 822"/>
                <a:gd name="T5" fmla="*/ 652 h 794"/>
                <a:gd name="T6" fmla="*/ 28 w 822"/>
                <a:gd name="T7" fmla="*/ 652 h 794"/>
                <a:gd name="T8" fmla="*/ 56 w 822"/>
                <a:gd name="T9" fmla="*/ 567 h 794"/>
                <a:gd name="T10" fmla="*/ 56 w 822"/>
                <a:gd name="T11" fmla="*/ 511 h 794"/>
                <a:gd name="T12" fmla="*/ 0 w 822"/>
                <a:gd name="T13" fmla="*/ 482 h 794"/>
                <a:gd name="T14" fmla="*/ 0 w 822"/>
                <a:gd name="T15" fmla="*/ 426 h 794"/>
                <a:gd name="T16" fmla="*/ 28 w 822"/>
                <a:gd name="T17" fmla="*/ 426 h 794"/>
                <a:gd name="T18" fmla="*/ 56 w 822"/>
                <a:gd name="T19" fmla="*/ 312 h 794"/>
                <a:gd name="T20" fmla="*/ 0 w 822"/>
                <a:gd name="T21" fmla="*/ 256 h 794"/>
                <a:gd name="T22" fmla="*/ 0 w 822"/>
                <a:gd name="T23" fmla="*/ 199 h 794"/>
                <a:gd name="T24" fmla="*/ 28 w 822"/>
                <a:gd name="T25" fmla="*/ 171 h 794"/>
                <a:gd name="T26" fmla="*/ 56 w 822"/>
                <a:gd name="T27" fmla="*/ 85 h 794"/>
                <a:gd name="T28" fmla="*/ 85 w 822"/>
                <a:gd name="T29" fmla="*/ 85 h 794"/>
                <a:gd name="T30" fmla="*/ 113 w 822"/>
                <a:gd name="T31" fmla="*/ 57 h 794"/>
                <a:gd name="T32" fmla="*/ 170 w 822"/>
                <a:gd name="T33" fmla="*/ 57 h 794"/>
                <a:gd name="T34" fmla="*/ 227 w 822"/>
                <a:gd name="T35" fmla="*/ 0 h 794"/>
                <a:gd name="T36" fmla="*/ 283 w 822"/>
                <a:gd name="T37" fmla="*/ 29 h 794"/>
                <a:gd name="T38" fmla="*/ 340 w 822"/>
                <a:gd name="T39" fmla="*/ 114 h 794"/>
                <a:gd name="T40" fmla="*/ 397 w 822"/>
                <a:gd name="T41" fmla="*/ 142 h 794"/>
                <a:gd name="T42" fmla="*/ 425 w 822"/>
                <a:gd name="T43" fmla="*/ 85 h 794"/>
                <a:gd name="T44" fmla="*/ 482 w 822"/>
                <a:gd name="T45" fmla="*/ 85 h 794"/>
                <a:gd name="T46" fmla="*/ 567 w 822"/>
                <a:gd name="T47" fmla="*/ 142 h 794"/>
                <a:gd name="T48" fmla="*/ 708 w 822"/>
                <a:gd name="T49" fmla="*/ 284 h 794"/>
                <a:gd name="T50" fmla="*/ 652 w 822"/>
                <a:gd name="T51" fmla="*/ 312 h 794"/>
                <a:gd name="T52" fmla="*/ 680 w 822"/>
                <a:gd name="T53" fmla="*/ 369 h 794"/>
                <a:gd name="T54" fmla="*/ 737 w 822"/>
                <a:gd name="T55" fmla="*/ 397 h 794"/>
                <a:gd name="T56" fmla="*/ 737 w 822"/>
                <a:gd name="T57" fmla="*/ 454 h 794"/>
                <a:gd name="T58" fmla="*/ 822 w 822"/>
                <a:gd name="T59" fmla="*/ 482 h 794"/>
                <a:gd name="T60" fmla="*/ 737 w 822"/>
                <a:gd name="T61" fmla="*/ 511 h 794"/>
                <a:gd name="T62" fmla="*/ 737 w 822"/>
                <a:gd name="T63" fmla="*/ 596 h 794"/>
                <a:gd name="T64" fmla="*/ 680 w 822"/>
                <a:gd name="T65" fmla="*/ 596 h 794"/>
                <a:gd name="T66" fmla="*/ 623 w 822"/>
                <a:gd name="T67" fmla="*/ 567 h 794"/>
                <a:gd name="T68" fmla="*/ 595 w 822"/>
                <a:gd name="T69" fmla="*/ 624 h 794"/>
                <a:gd name="T70" fmla="*/ 538 w 822"/>
                <a:gd name="T71" fmla="*/ 596 h 794"/>
                <a:gd name="T72" fmla="*/ 510 w 822"/>
                <a:gd name="T73" fmla="*/ 681 h 794"/>
                <a:gd name="T74" fmla="*/ 538 w 822"/>
                <a:gd name="T75" fmla="*/ 738 h 794"/>
                <a:gd name="T76" fmla="*/ 538 w 822"/>
                <a:gd name="T77" fmla="*/ 794 h 794"/>
                <a:gd name="T78" fmla="*/ 482 w 822"/>
                <a:gd name="T79" fmla="*/ 738 h 794"/>
                <a:gd name="T80" fmla="*/ 425 w 822"/>
                <a:gd name="T81" fmla="*/ 681 h 794"/>
                <a:gd name="T82" fmla="*/ 283 w 822"/>
                <a:gd name="T83" fmla="*/ 766 h 794"/>
                <a:gd name="T84" fmla="*/ 170 w 822"/>
                <a:gd name="T85" fmla="*/ 766 h 794"/>
                <a:gd name="T86" fmla="*/ 85 w 822"/>
                <a:gd name="T87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2" h="794">
                  <a:moveTo>
                    <a:pt x="85" y="709"/>
                  </a:moveTo>
                  <a:lnTo>
                    <a:pt x="113" y="681"/>
                  </a:lnTo>
                  <a:lnTo>
                    <a:pt x="56" y="652"/>
                  </a:lnTo>
                  <a:lnTo>
                    <a:pt x="28" y="652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28" y="426"/>
                  </a:lnTo>
                  <a:lnTo>
                    <a:pt x="56" y="312"/>
                  </a:lnTo>
                  <a:lnTo>
                    <a:pt x="0" y="256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283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67" y="142"/>
                  </a:lnTo>
                  <a:lnTo>
                    <a:pt x="708" y="284"/>
                  </a:lnTo>
                  <a:lnTo>
                    <a:pt x="652" y="312"/>
                  </a:lnTo>
                  <a:lnTo>
                    <a:pt x="680" y="369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822" y="482"/>
                  </a:lnTo>
                  <a:lnTo>
                    <a:pt x="737" y="511"/>
                  </a:lnTo>
                  <a:lnTo>
                    <a:pt x="737" y="596"/>
                  </a:lnTo>
                  <a:lnTo>
                    <a:pt x="680" y="596"/>
                  </a:lnTo>
                  <a:lnTo>
                    <a:pt x="623" y="567"/>
                  </a:lnTo>
                  <a:lnTo>
                    <a:pt x="595" y="624"/>
                  </a:lnTo>
                  <a:lnTo>
                    <a:pt x="538" y="596"/>
                  </a:lnTo>
                  <a:lnTo>
                    <a:pt x="510" y="681"/>
                  </a:lnTo>
                  <a:lnTo>
                    <a:pt x="538" y="738"/>
                  </a:lnTo>
                  <a:lnTo>
                    <a:pt x="538" y="794"/>
                  </a:lnTo>
                  <a:lnTo>
                    <a:pt x="482" y="738"/>
                  </a:lnTo>
                  <a:lnTo>
                    <a:pt x="425" y="681"/>
                  </a:lnTo>
                  <a:lnTo>
                    <a:pt x="283" y="766"/>
                  </a:lnTo>
                  <a:lnTo>
                    <a:pt x="170" y="766"/>
                  </a:lnTo>
                  <a:lnTo>
                    <a:pt x="85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5818" y="4356"/>
              <a:ext cx="255" cy="312"/>
            </a:xfrm>
            <a:custGeom>
              <a:avLst/>
              <a:gdLst>
                <a:gd name="T0" fmla="*/ 227 w 255"/>
                <a:gd name="T1" fmla="*/ 29 h 312"/>
                <a:gd name="T2" fmla="*/ 170 w 255"/>
                <a:gd name="T3" fmla="*/ 29 h 312"/>
                <a:gd name="T4" fmla="*/ 113 w 255"/>
                <a:gd name="T5" fmla="*/ 0 h 312"/>
                <a:gd name="T6" fmla="*/ 85 w 255"/>
                <a:gd name="T7" fmla="*/ 57 h 312"/>
                <a:gd name="T8" fmla="*/ 28 w 255"/>
                <a:gd name="T9" fmla="*/ 29 h 312"/>
                <a:gd name="T10" fmla="*/ 0 w 255"/>
                <a:gd name="T11" fmla="*/ 114 h 312"/>
                <a:gd name="T12" fmla="*/ 28 w 255"/>
                <a:gd name="T13" fmla="*/ 171 h 312"/>
                <a:gd name="T14" fmla="*/ 28 w 255"/>
                <a:gd name="T15" fmla="*/ 227 h 312"/>
                <a:gd name="T16" fmla="*/ 142 w 255"/>
                <a:gd name="T17" fmla="*/ 312 h 312"/>
                <a:gd name="T18" fmla="*/ 170 w 255"/>
                <a:gd name="T19" fmla="*/ 256 h 312"/>
                <a:gd name="T20" fmla="*/ 142 w 255"/>
                <a:gd name="T21" fmla="*/ 227 h 312"/>
                <a:gd name="T22" fmla="*/ 198 w 255"/>
                <a:gd name="T23" fmla="*/ 199 h 312"/>
                <a:gd name="T24" fmla="*/ 198 w 255"/>
                <a:gd name="T25" fmla="*/ 171 h 312"/>
                <a:gd name="T26" fmla="*/ 255 w 255"/>
                <a:gd name="T27" fmla="*/ 57 h 312"/>
                <a:gd name="T28" fmla="*/ 227 w 255"/>
                <a:gd name="T2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227" y="29"/>
                  </a:moveTo>
                  <a:lnTo>
                    <a:pt x="170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28" y="171"/>
                  </a:lnTo>
                  <a:lnTo>
                    <a:pt x="28" y="227"/>
                  </a:lnTo>
                  <a:lnTo>
                    <a:pt x="142" y="312"/>
                  </a:lnTo>
                  <a:lnTo>
                    <a:pt x="170" y="256"/>
                  </a:lnTo>
                  <a:lnTo>
                    <a:pt x="142" y="227"/>
                  </a:lnTo>
                  <a:lnTo>
                    <a:pt x="198" y="199"/>
                  </a:lnTo>
                  <a:lnTo>
                    <a:pt x="198" y="171"/>
                  </a:lnTo>
                  <a:lnTo>
                    <a:pt x="255" y="57"/>
                  </a:lnTo>
                  <a:lnTo>
                    <a:pt x="227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5960" y="4527"/>
              <a:ext cx="340" cy="283"/>
            </a:xfrm>
            <a:custGeom>
              <a:avLst/>
              <a:gdLst>
                <a:gd name="T0" fmla="*/ 56 w 340"/>
                <a:gd name="T1" fmla="*/ 0 h 283"/>
                <a:gd name="T2" fmla="*/ 56 w 340"/>
                <a:gd name="T3" fmla="*/ 28 h 283"/>
                <a:gd name="T4" fmla="*/ 0 w 340"/>
                <a:gd name="T5" fmla="*/ 56 h 283"/>
                <a:gd name="T6" fmla="*/ 28 w 340"/>
                <a:gd name="T7" fmla="*/ 85 h 283"/>
                <a:gd name="T8" fmla="*/ 0 w 340"/>
                <a:gd name="T9" fmla="*/ 141 h 283"/>
                <a:gd name="T10" fmla="*/ 198 w 340"/>
                <a:gd name="T11" fmla="*/ 283 h 283"/>
                <a:gd name="T12" fmla="*/ 340 w 340"/>
                <a:gd name="T13" fmla="*/ 283 h 283"/>
                <a:gd name="T14" fmla="*/ 312 w 340"/>
                <a:gd name="T15" fmla="*/ 170 h 283"/>
                <a:gd name="T16" fmla="*/ 198 w 340"/>
                <a:gd name="T17" fmla="*/ 141 h 283"/>
                <a:gd name="T18" fmla="*/ 227 w 340"/>
                <a:gd name="T19" fmla="*/ 113 h 283"/>
                <a:gd name="T20" fmla="*/ 198 w 340"/>
                <a:gd name="T21" fmla="*/ 85 h 283"/>
                <a:gd name="T22" fmla="*/ 198 w 340"/>
                <a:gd name="T23" fmla="*/ 56 h 283"/>
                <a:gd name="T24" fmla="*/ 170 w 340"/>
                <a:gd name="T25" fmla="*/ 56 h 283"/>
                <a:gd name="T26" fmla="*/ 142 w 340"/>
                <a:gd name="T27" fmla="*/ 85 h 283"/>
                <a:gd name="T28" fmla="*/ 56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6" y="0"/>
                  </a:moveTo>
                  <a:lnTo>
                    <a:pt x="56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198" y="283"/>
                  </a:lnTo>
                  <a:lnTo>
                    <a:pt x="340" y="283"/>
                  </a:lnTo>
                  <a:lnTo>
                    <a:pt x="312" y="170"/>
                  </a:lnTo>
                  <a:lnTo>
                    <a:pt x="198" y="141"/>
                  </a:lnTo>
                  <a:lnTo>
                    <a:pt x="227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70" y="56"/>
                  </a:lnTo>
                  <a:lnTo>
                    <a:pt x="142" y="85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6272" y="4640"/>
              <a:ext cx="453" cy="170"/>
            </a:xfrm>
            <a:custGeom>
              <a:avLst/>
              <a:gdLst>
                <a:gd name="T0" fmla="*/ 28 w 453"/>
                <a:gd name="T1" fmla="*/ 170 h 170"/>
                <a:gd name="T2" fmla="*/ 0 w 453"/>
                <a:gd name="T3" fmla="*/ 57 h 170"/>
                <a:gd name="T4" fmla="*/ 85 w 453"/>
                <a:gd name="T5" fmla="*/ 57 h 170"/>
                <a:gd name="T6" fmla="*/ 113 w 453"/>
                <a:gd name="T7" fmla="*/ 0 h 170"/>
                <a:gd name="T8" fmla="*/ 198 w 453"/>
                <a:gd name="T9" fmla="*/ 28 h 170"/>
                <a:gd name="T10" fmla="*/ 255 w 453"/>
                <a:gd name="T11" fmla="*/ 0 h 170"/>
                <a:gd name="T12" fmla="*/ 340 w 453"/>
                <a:gd name="T13" fmla="*/ 28 h 170"/>
                <a:gd name="T14" fmla="*/ 368 w 453"/>
                <a:gd name="T15" fmla="*/ 0 h 170"/>
                <a:gd name="T16" fmla="*/ 425 w 453"/>
                <a:gd name="T17" fmla="*/ 28 h 170"/>
                <a:gd name="T18" fmla="*/ 453 w 453"/>
                <a:gd name="T19" fmla="*/ 28 h 170"/>
                <a:gd name="T20" fmla="*/ 453 w 453"/>
                <a:gd name="T21" fmla="*/ 57 h 170"/>
                <a:gd name="T22" fmla="*/ 170 w 453"/>
                <a:gd name="T23" fmla="*/ 170 h 170"/>
                <a:gd name="T24" fmla="*/ 28 w 453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170">
                  <a:moveTo>
                    <a:pt x="28" y="170"/>
                  </a:move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28"/>
                  </a:lnTo>
                  <a:lnTo>
                    <a:pt x="453" y="57"/>
                  </a:lnTo>
                  <a:lnTo>
                    <a:pt x="170" y="170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6016" y="4271"/>
              <a:ext cx="312" cy="369"/>
            </a:xfrm>
            <a:custGeom>
              <a:avLst/>
              <a:gdLst>
                <a:gd name="T0" fmla="*/ 114 w 312"/>
                <a:gd name="T1" fmla="*/ 0 h 369"/>
                <a:gd name="T2" fmla="*/ 29 w 312"/>
                <a:gd name="T3" fmla="*/ 29 h 369"/>
                <a:gd name="T4" fmla="*/ 29 w 312"/>
                <a:gd name="T5" fmla="*/ 114 h 369"/>
                <a:gd name="T6" fmla="*/ 57 w 312"/>
                <a:gd name="T7" fmla="*/ 142 h 369"/>
                <a:gd name="T8" fmla="*/ 0 w 312"/>
                <a:gd name="T9" fmla="*/ 256 h 369"/>
                <a:gd name="T10" fmla="*/ 86 w 312"/>
                <a:gd name="T11" fmla="*/ 341 h 369"/>
                <a:gd name="T12" fmla="*/ 114 w 312"/>
                <a:gd name="T13" fmla="*/ 312 h 369"/>
                <a:gd name="T14" fmla="*/ 142 w 312"/>
                <a:gd name="T15" fmla="*/ 312 h 369"/>
                <a:gd name="T16" fmla="*/ 142 w 312"/>
                <a:gd name="T17" fmla="*/ 341 h 369"/>
                <a:gd name="T18" fmla="*/ 171 w 312"/>
                <a:gd name="T19" fmla="*/ 369 h 369"/>
                <a:gd name="T20" fmla="*/ 199 w 312"/>
                <a:gd name="T21" fmla="*/ 341 h 369"/>
                <a:gd name="T22" fmla="*/ 227 w 312"/>
                <a:gd name="T23" fmla="*/ 369 h 369"/>
                <a:gd name="T24" fmla="*/ 312 w 312"/>
                <a:gd name="T25" fmla="*/ 312 h 369"/>
                <a:gd name="T26" fmla="*/ 284 w 312"/>
                <a:gd name="T27" fmla="*/ 284 h 369"/>
                <a:gd name="T28" fmla="*/ 312 w 312"/>
                <a:gd name="T29" fmla="*/ 256 h 369"/>
                <a:gd name="T30" fmla="*/ 227 w 312"/>
                <a:gd name="T31" fmla="*/ 256 h 369"/>
                <a:gd name="T32" fmla="*/ 284 w 312"/>
                <a:gd name="T33" fmla="*/ 199 h 369"/>
                <a:gd name="T34" fmla="*/ 284 w 312"/>
                <a:gd name="T35" fmla="*/ 142 h 369"/>
                <a:gd name="T36" fmla="*/ 312 w 312"/>
                <a:gd name="T37" fmla="*/ 85 h 369"/>
                <a:gd name="T38" fmla="*/ 171 w 312"/>
                <a:gd name="T39" fmla="*/ 114 h 369"/>
                <a:gd name="T40" fmla="*/ 171 w 312"/>
                <a:gd name="T41" fmla="*/ 85 h 369"/>
                <a:gd name="T42" fmla="*/ 171 w 312"/>
                <a:gd name="T43" fmla="*/ 57 h 369"/>
                <a:gd name="T44" fmla="*/ 114 w 312"/>
                <a:gd name="T4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69">
                  <a:moveTo>
                    <a:pt x="114" y="0"/>
                  </a:moveTo>
                  <a:lnTo>
                    <a:pt x="29" y="29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0" y="256"/>
                  </a:lnTo>
                  <a:lnTo>
                    <a:pt x="86" y="341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42" y="341"/>
                  </a:lnTo>
                  <a:lnTo>
                    <a:pt x="171" y="369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12"/>
                  </a:lnTo>
                  <a:lnTo>
                    <a:pt x="284" y="284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171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6158" y="4328"/>
              <a:ext cx="709" cy="369"/>
            </a:xfrm>
            <a:custGeom>
              <a:avLst/>
              <a:gdLst>
                <a:gd name="T0" fmla="*/ 539 w 709"/>
                <a:gd name="T1" fmla="*/ 340 h 369"/>
                <a:gd name="T2" fmla="*/ 539 w 709"/>
                <a:gd name="T3" fmla="*/ 255 h 369"/>
                <a:gd name="T4" fmla="*/ 511 w 709"/>
                <a:gd name="T5" fmla="*/ 227 h 369"/>
                <a:gd name="T6" fmla="*/ 596 w 709"/>
                <a:gd name="T7" fmla="*/ 142 h 369"/>
                <a:gd name="T8" fmla="*/ 624 w 709"/>
                <a:gd name="T9" fmla="*/ 170 h 369"/>
                <a:gd name="T10" fmla="*/ 681 w 709"/>
                <a:gd name="T11" fmla="*/ 170 h 369"/>
                <a:gd name="T12" fmla="*/ 709 w 709"/>
                <a:gd name="T13" fmla="*/ 142 h 369"/>
                <a:gd name="T14" fmla="*/ 596 w 709"/>
                <a:gd name="T15" fmla="*/ 57 h 369"/>
                <a:gd name="T16" fmla="*/ 454 w 709"/>
                <a:gd name="T17" fmla="*/ 85 h 369"/>
                <a:gd name="T18" fmla="*/ 425 w 709"/>
                <a:gd name="T19" fmla="*/ 0 h 369"/>
                <a:gd name="T20" fmla="*/ 369 w 709"/>
                <a:gd name="T21" fmla="*/ 28 h 369"/>
                <a:gd name="T22" fmla="*/ 312 w 709"/>
                <a:gd name="T23" fmla="*/ 0 h 369"/>
                <a:gd name="T24" fmla="*/ 170 w 709"/>
                <a:gd name="T25" fmla="*/ 28 h 369"/>
                <a:gd name="T26" fmla="*/ 142 w 709"/>
                <a:gd name="T27" fmla="*/ 85 h 369"/>
                <a:gd name="T28" fmla="*/ 142 w 709"/>
                <a:gd name="T29" fmla="*/ 142 h 369"/>
                <a:gd name="T30" fmla="*/ 85 w 709"/>
                <a:gd name="T31" fmla="*/ 199 h 369"/>
                <a:gd name="T32" fmla="*/ 170 w 709"/>
                <a:gd name="T33" fmla="*/ 199 h 369"/>
                <a:gd name="T34" fmla="*/ 142 w 709"/>
                <a:gd name="T35" fmla="*/ 227 h 369"/>
                <a:gd name="T36" fmla="*/ 170 w 709"/>
                <a:gd name="T37" fmla="*/ 255 h 369"/>
                <a:gd name="T38" fmla="*/ 85 w 709"/>
                <a:gd name="T39" fmla="*/ 312 h 369"/>
                <a:gd name="T40" fmla="*/ 57 w 709"/>
                <a:gd name="T41" fmla="*/ 284 h 369"/>
                <a:gd name="T42" fmla="*/ 29 w 709"/>
                <a:gd name="T43" fmla="*/ 312 h 369"/>
                <a:gd name="T44" fmla="*/ 0 w 709"/>
                <a:gd name="T45" fmla="*/ 340 h 369"/>
                <a:gd name="T46" fmla="*/ 114 w 709"/>
                <a:gd name="T47" fmla="*/ 369 h 369"/>
                <a:gd name="T48" fmla="*/ 199 w 709"/>
                <a:gd name="T49" fmla="*/ 369 h 369"/>
                <a:gd name="T50" fmla="*/ 227 w 709"/>
                <a:gd name="T51" fmla="*/ 312 h 369"/>
                <a:gd name="T52" fmla="*/ 312 w 709"/>
                <a:gd name="T53" fmla="*/ 340 h 369"/>
                <a:gd name="T54" fmla="*/ 369 w 709"/>
                <a:gd name="T55" fmla="*/ 312 h 369"/>
                <a:gd name="T56" fmla="*/ 454 w 709"/>
                <a:gd name="T57" fmla="*/ 340 h 369"/>
                <a:gd name="T58" fmla="*/ 482 w 709"/>
                <a:gd name="T59" fmla="*/ 312 h 369"/>
                <a:gd name="T60" fmla="*/ 539 w 709"/>
                <a:gd name="T6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369">
                  <a:moveTo>
                    <a:pt x="539" y="340"/>
                  </a:moveTo>
                  <a:lnTo>
                    <a:pt x="539" y="255"/>
                  </a:lnTo>
                  <a:lnTo>
                    <a:pt x="511" y="227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596" y="57"/>
                  </a:lnTo>
                  <a:lnTo>
                    <a:pt x="454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85" y="199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170" y="255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9" y="312"/>
                  </a:lnTo>
                  <a:lnTo>
                    <a:pt x="0" y="340"/>
                  </a:lnTo>
                  <a:lnTo>
                    <a:pt x="114" y="369"/>
                  </a:lnTo>
                  <a:lnTo>
                    <a:pt x="199" y="369"/>
                  </a:lnTo>
                  <a:lnTo>
                    <a:pt x="227" y="312"/>
                  </a:lnTo>
                  <a:lnTo>
                    <a:pt x="312" y="340"/>
                  </a:lnTo>
                  <a:lnTo>
                    <a:pt x="369" y="312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539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6669" y="4356"/>
              <a:ext cx="368" cy="482"/>
            </a:xfrm>
            <a:custGeom>
              <a:avLst/>
              <a:gdLst>
                <a:gd name="T0" fmla="*/ 198 w 368"/>
                <a:gd name="T1" fmla="*/ 482 h 482"/>
                <a:gd name="T2" fmla="*/ 56 w 368"/>
                <a:gd name="T3" fmla="*/ 341 h 482"/>
                <a:gd name="T4" fmla="*/ 56 w 368"/>
                <a:gd name="T5" fmla="*/ 312 h 482"/>
                <a:gd name="T6" fmla="*/ 28 w 368"/>
                <a:gd name="T7" fmla="*/ 312 h 482"/>
                <a:gd name="T8" fmla="*/ 28 w 368"/>
                <a:gd name="T9" fmla="*/ 227 h 482"/>
                <a:gd name="T10" fmla="*/ 0 w 368"/>
                <a:gd name="T11" fmla="*/ 199 h 482"/>
                <a:gd name="T12" fmla="*/ 85 w 368"/>
                <a:gd name="T13" fmla="*/ 114 h 482"/>
                <a:gd name="T14" fmla="*/ 113 w 368"/>
                <a:gd name="T15" fmla="*/ 142 h 482"/>
                <a:gd name="T16" fmla="*/ 170 w 368"/>
                <a:gd name="T17" fmla="*/ 142 h 482"/>
                <a:gd name="T18" fmla="*/ 198 w 368"/>
                <a:gd name="T19" fmla="*/ 114 h 482"/>
                <a:gd name="T20" fmla="*/ 85 w 368"/>
                <a:gd name="T21" fmla="*/ 29 h 482"/>
                <a:gd name="T22" fmla="*/ 170 w 368"/>
                <a:gd name="T23" fmla="*/ 29 h 482"/>
                <a:gd name="T24" fmla="*/ 198 w 368"/>
                <a:gd name="T25" fmla="*/ 0 h 482"/>
                <a:gd name="T26" fmla="*/ 283 w 368"/>
                <a:gd name="T27" fmla="*/ 29 h 482"/>
                <a:gd name="T28" fmla="*/ 283 w 368"/>
                <a:gd name="T29" fmla="*/ 57 h 482"/>
                <a:gd name="T30" fmla="*/ 255 w 368"/>
                <a:gd name="T31" fmla="*/ 114 h 482"/>
                <a:gd name="T32" fmla="*/ 283 w 368"/>
                <a:gd name="T33" fmla="*/ 199 h 482"/>
                <a:gd name="T34" fmla="*/ 368 w 368"/>
                <a:gd name="T35" fmla="*/ 199 h 482"/>
                <a:gd name="T36" fmla="*/ 368 w 368"/>
                <a:gd name="T37" fmla="*/ 312 h 482"/>
                <a:gd name="T38" fmla="*/ 311 w 368"/>
                <a:gd name="T39" fmla="*/ 341 h 482"/>
                <a:gd name="T40" fmla="*/ 340 w 368"/>
                <a:gd name="T41" fmla="*/ 426 h 482"/>
                <a:gd name="T42" fmla="*/ 226 w 368"/>
                <a:gd name="T43" fmla="*/ 426 h 482"/>
                <a:gd name="T44" fmla="*/ 198 w 368"/>
                <a:gd name="T4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482">
                  <a:moveTo>
                    <a:pt x="198" y="482"/>
                  </a:moveTo>
                  <a:lnTo>
                    <a:pt x="56" y="341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27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85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lnTo>
                    <a:pt x="283" y="57"/>
                  </a:lnTo>
                  <a:lnTo>
                    <a:pt x="255" y="114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68" y="312"/>
                  </a:lnTo>
                  <a:lnTo>
                    <a:pt x="311" y="341"/>
                  </a:lnTo>
                  <a:lnTo>
                    <a:pt x="340" y="426"/>
                  </a:lnTo>
                  <a:lnTo>
                    <a:pt x="226" y="426"/>
                  </a:lnTo>
                  <a:lnTo>
                    <a:pt x="198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2586" y="5122"/>
              <a:ext cx="851" cy="794"/>
            </a:xfrm>
            <a:custGeom>
              <a:avLst/>
              <a:gdLst>
                <a:gd name="T0" fmla="*/ 851 w 851"/>
                <a:gd name="T1" fmla="*/ 482 h 794"/>
                <a:gd name="T2" fmla="*/ 794 w 851"/>
                <a:gd name="T3" fmla="*/ 368 h 794"/>
                <a:gd name="T4" fmla="*/ 822 w 851"/>
                <a:gd name="T5" fmla="*/ 283 h 794"/>
                <a:gd name="T6" fmla="*/ 766 w 851"/>
                <a:gd name="T7" fmla="*/ 255 h 794"/>
                <a:gd name="T8" fmla="*/ 737 w 851"/>
                <a:gd name="T9" fmla="*/ 170 h 794"/>
                <a:gd name="T10" fmla="*/ 652 w 851"/>
                <a:gd name="T11" fmla="*/ 142 h 794"/>
                <a:gd name="T12" fmla="*/ 652 w 851"/>
                <a:gd name="T13" fmla="*/ 57 h 794"/>
                <a:gd name="T14" fmla="*/ 596 w 851"/>
                <a:gd name="T15" fmla="*/ 57 h 794"/>
                <a:gd name="T16" fmla="*/ 596 w 851"/>
                <a:gd name="T17" fmla="*/ 0 h 794"/>
                <a:gd name="T18" fmla="*/ 482 w 851"/>
                <a:gd name="T19" fmla="*/ 57 h 794"/>
                <a:gd name="T20" fmla="*/ 397 w 851"/>
                <a:gd name="T21" fmla="*/ 28 h 794"/>
                <a:gd name="T22" fmla="*/ 312 w 851"/>
                <a:gd name="T23" fmla="*/ 57 h 794"/>
                <a:gd name="T24" fmla="*/ 255 w 851"/>
                <a:gd name="T25" fmla="*/ 28 h 794"/>
                <a:gd name="T26" fmla="*/ 142 w 851"/>
                <a:gd name="T27" fmla="*/ 85 h 794"/>
                <a:gd name="T28" fmla="*/ 85 w 851"/>
                <a:gd name="T29" fmla="*/ 57 h 794"/>
                <a:gd name="T30" fmla="*/ 57 w 851"/>
                <a:gd name="T31" fmla="*/ 85 h 794"/>
                <a:gd name="T32" fmla="*/ 85 w 851"/>
                <a:gd name="T33" fmla="*/ 113 h 794"/>
                <a:gd name="T34" fmla="*/ 85 w 851"/>
                <a:gd name="T35" fmla="*/ 170 h 794"/>
                <a:gd name="T36" fmla="*/ 0 w 851"/>
                <a:gd name="T37" fmla="*/ 227 h 794"/>
                <a:gd name="T38" fmla="*/ 57 w 851"/>
                <a:gd name="T39" fmla="*/ 340 h 794"/>
                <a:gd name="T40" fmla="*/ 57 w 851"/>
                <a:gd name="T41" fmla="*/ 425 h 794"/>
                <a:gd name="T42" fmla="*/ 29 w 851"/>
                <a:gd name="T43" fmla="*/ 539 h 794"/>
                <a:gd name="T44" fmla="*/ 85 w 851"/>
                <a:gd name="T45" fmla="*/ 567 h 794"/>
                <a:gd name="T46" fmla="*/ 85 w 851"/>
                <a:gd name="T47" fmla="*/ 595 h 794"/>
                <a:gd name="T48" fmla="*/ 142 w 851"/>
                <a:gd name="T49" fmla="*/ 595 h 794"/>
                <a:gd name="T50" fmla="*/ 142 w 851"/>
                <a:gd name="T51" fmla="*/ 624 h 794"/>
                <a:gd name="T52" fmla="*/ 227 w 851"/>
                <a:gd name="T53" fmla="*/ 652 h 794"/>
                <a:gd name="T54" fmla="*/ 227 w 851"/>
                <a:gd name="T55" fmla="*/ 680 h 794"/>
                <a:gd name="T56" fmla="*/ 255 w 851"/>
                <a:gd name="T57" fmla="*/ 709 h 794"/>
                <a:gd name="T58" fmla="*/ 255 w 851"/>
                <a:gd name="T59" fmla="*/ 737 h 794"/>
                <a:gd name="T60" fmla="*/ 312 w 851"/>
                <a:gd name="T61" fmla="*/ 765 h 794"/>
                <a:gd name="T62" fmla="*/ 369 w 851"/>
                <a:gd name="T63" fmla="*/ 794 h 794"/>
                <a:gd name="T64" fmla="*/ 397 w 851"/>
                <a:gd name="T65" fmla="*/ 765 h 794"/>
                <a:gd name="T66" fmla="*/ 510 w 851"/>
                <a:gd name="T67" fmla="*/ 652 h 794"/>
                <a:gd name="T68" fmla="*/ 539 w 851"/>
                <a:gd name="T69" fmla="*/ 539 h 794"/>
                <a:gd name="T70" fmla="*/ 624 w 851"/>
                <a:gd name="T71" fmla="*/ 510 h 794"/>
                <a:gd name="T72" fmla="*/ 709 w 851"/>
                <a:gd name="T73" fmla="*/ 539 h 794"/>
                <a:gd name="T74" fmla="*/ 851 w 851"/>
                <a:gd name="T75" fmla="*/ 48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94">
                  <a:moveTo>
                    <a:pt x="851" y="482"/>
                  </a:moveTo>
                  <a:lnTo>
                    <a:pt x="794" y="368"/>
                  </a:lnTo>
                  <a:lnTo>
                    <a:pt x="822" y="283"/>
                  </a:lnTo>
                  <a:lnTo>
                    <a:pt x="766" y="255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397" y="28"/>
                  </a:lnTo>
                  <a:lnTo>
                    <a:pt x="312" y="57"/>
                  </a:lnTo>
                  <a:lnTo>
                    <a:pt x="255" y="28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85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29" y="539"/>
                  </a:lnTo>
                  <a:lnTo>
                    <a:pt x="85" y="567"/>
                  </a:lnTo>
                  <a:lnTo>
                    <a:pt x="85" y="595"/>
                  </a:lnTo>
                  <a:lnTo>
                    <a:pt x="142" y="595"/>
                  </a:lnTo>
                  <a:lnTo>
                    <a:pt x="142" y="624"/>
                  </a:lnTo>
                  <a:lnTo>
                    <a:pt x="227" y="652"/>
                  </a:lnTo>
                  <a:lnTo>
                    <a:pt x="227" y="680"/>
                  </a:lnTo>
                  <a:lnTo>
                    <a:pt x="255" y="709"/>
                  </a:lnTo>
                  <a:lnTo>
                    <a:pt x="255" y="737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765"/>
                  </a:lnTo>
                  <a:lnTo>
                    <a:pt x="510" y="652"/>
                  </a:lnTo>
                  <a:lnTo>
                    <a:pt x="539" y="539"/>
                  </a:lnTo>
                  <a:lnTo>
                    <a:pt x="624" y="510"/>
                  </a:lnTo>
                  <a:lnTo>
                    <a:pt x="709" y="539"/>
                  </a:lnTo>
                  <a:lnTo>
                    <a:pt x="851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3153" y="5008"/>
              <a:ext cx="879" cy="596"/>
            </a:xfrm>
            <a:custGeom>
              <a:avLst/>
              <a:gdLst>
                <a:gd name="T0" fmla="*/ 284 w 879"/>
                <a:gd name="T1" fmla="*/ 596 h 596"/>
                <a:gd name="T2" fmla="*/ 227 w 879"/>
                <a:gd name="T3" fmla="*/ 482 h 596"/>
                <a:gd name="T4" fmla="*/ 255 w 879"/>
                <a:gd name="T5" fmla="*/ 397 h 596"/>
                <a:gd name="T6" fmla="*/ 199 w 879"/>
                <a:gd name="T7" fmla="*/ 369 h 596"/>
                <a:gd name="T8" fmla="*/ 170 w 879"/>
                <a:gd name="T9" fmla="*/ 284 h 596"/>
                <a:gd name="T10" fmla="*/ 85 w 879"/>
                <a:gd name="T11" fmla="*/ 256 h 596"/>
                <a:gd name="T12" fmla="*/ 85 w 879"/>
                <a:gd name="T13" fmla="*/ 171 h 596"/>
                <a:gd name="T14" fmla="*/ 29 w 879"/>
                <a:gd name="T15" fmla="*/ 171 h 596"/>
                <a:gd name="T16" fmla="*/ 29 w 879"/>
                <a:gd name="T17" fmla="*/ 114 h 596"/>
                <a:gd name="T18" fmla="*/ 0 w 879"/>
                <a:gd name="T19" fmla="*/ 57 h 596"/>
                <a:gd name="T20" fmla="*/ 29 w 879"/>
                <a:gd name="T21" fmla="*/ 0 h 596"/>
                <a:gd name="T22" fmla="*/ 85 w 879"/>
                <a:gd name="T23" fmla="*/ 86 h 596"/>
                <a:gd name="T24" fmla="*/ 170 w 879"/>
                <a:gd name="T25" fmla="*/ 86 h 596"/>
                <a:gd name="T26" fmla="*/ 227 w 879"/>
                <a:gd name="T27" fmla="*/ 57 h 596"/>
                <a:gd name="T28" fmla="*/ 340 w 879"/>
                <a:gd name="T29" fmla="*/ 57 h 596"/>
                <a:gd name="T30" fmla="*/ 454 w 879"/>
                <a:gd name="T31" fmla="*/ 0 h 596"/>
                <a:gd name="T32" fmla="*/ 482 w 879"/>
                <a:gd name="T33" fmla="*/ 57 h 596"/>
                <a:gd name="T34" fmla="*/ 624 w 879"/>
                <a:gd name="T35" fmla="*/ 29 h 596"/>
                <a:gd name="T36" fmla="*/ 681 w 879"/>
                <a:gd name="T37" fmla="*/ 0 h 596"/>
                <a:gd name="T38" fmla="*/ 851 w 879"/>
                <a:gd name="T39" fmla="*/ 29 h 596"/>
                <a:gd name="T40" fmla="*/ 879 w 879"/>
                <a:gd name="T41" fmla="*/ 114 h 596"/>
                <a:gd name="T42" fmla="*/ 851 w 879"/>
                <a:gd name="T43" fmla="*/ 142 h 596"/>
                <a:gd name="T44" fmla="*/ 851 w 879"/>
                <a:gd name="T45" fmla="*/ 256 h 596"/>
                <a:gd name="T46" fmla="*/ 737 w 879"/>
                <a:gd name="T47" fmla="*/ 341 h 596"/>
                <a:gd name="T48" fmla="*/ 681 w 879"/>
                <a:gd name="T49" fmla="*/ 312 h 596"/>
                <a:gd name="T50" fmla="*/ 454 w 879"/>
                <a:gd name="T51" fmla="*/ 397 h 596"/>
                <a:gd name="T52" fmla="*/ 369 w 879"/>
                <a:gd name="T53" fmla="*/ 454 h 596"/>
                <a:gd name="T54" fmla="*/ 284 w 879"/>
                <a:gd name="T5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9" h="596">
                  <a:moveTo>
                    <a:pt x="284" y="596"/>
                  </a:moveTo>
                  <a:lnTo>
                    <a:pt x="227" y="482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284"/>
                  </a:lnTo>
                  <a:lnTo>
                    <a:pt x="85" y="256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86"/>
                  </a:lnTo>
                  <a:lnTo>
                    <a:pt x="170" y="86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624" y="29"/>
                  </a:lnTo>
                  <a:lnTo>
                    <a:pt x="681" y="0"/>
                  </a:lnTo>
                  <a:lnTo>
                    <a:pt x="851" y="29"/>
                  </a:lnTo>
                  <a:lnTo>
                    <a:pt x="879" y="114"/>
                  </a:lnTo>
                  <a:lnTo>
                    <a:pt x="851" y="142"/>
                  </a:lnTo>
                  <a:lnTo>
                    <a:pt x="851" y="256"/>
                  </a:lnTo>
                  <a:lnTo>
                    <a:pt x="737" y="341"/>
                  </a:lnTo>
                  <a:lnTo>
                    <a:pt x="681" y="312"/>
                  </a:lnTo>
                  <a:lnTo>
                    <a:pt x="454" y="397"/>
                  </a:lnTo>
                  <a:lnTo>
                    <a:pt x="369" y="454"/>
                  </a:lnTo>
                  <a:lnTo>
                    <a:pt x="284" y="5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2359" y="4668"/>
              <a:ext cx="823" cy="539"/>
            </a:xfrm>
            <a:custGeom>
              <a:avLst/>
              <a:gdLst>
                <a:gd name="T0" fmla="*/ 284 w 823"/>
                <a:gd name="T1" fmla="*/ 539 h 539"/>
                <a:gd name="T2" fmla="*/ 312 w 823"/>
                <a:gd name="T3" fmla="*/ 511 h 539"/>
                <a:gd name="T4" fmla="*/ 369 w 823"/>
                <a:gd name="T5" fmla="*/ 539 h 539"/>
                <a:gd name="T6" fmla="*/ 482 w 823"/>
                <a:gd name="T7" fmla="*/ 482 h 539"/>
                <a:gd name="T8" fmla="*/ 539 w 823"/>
                <a:gd name="T9" fmla="*/ 511 h 539"/>
                <a:gd name="T10" fmla="*/ 624 w 823"/>
                <a:gd name="T11" fmla="*/ 482 h 539"/>
                <a:gd name="T12" fmla="*/ 709 w 823"/>
                <a:gd name="T13" fmla="*/ 511 h 539"/>
                <a:gd name="T14" fmla="*/ 823 w 823"/>
                <a:gd name="T15" fmla="*/ 454 h 539"/>
                <a:gd name="T16" fmla="*/ 794 w 823"/>
                <a:gd name="T17" fmla="*/ 397 h 539"/>
                <a:gd name="T18" fmla="*/ 823 w 823"/>
                <a:gd name="T19" fmla="*/ 340 h 539"/>
                <a:gd name="T20" fmla="*/ 823 w 823"/>
                <a:gd name="T21" fmla="*/ 255 h 539"/>
                <a:gd name="T22" fmla="*/ 794 w 823"/>
                <a:gd name="T23" fmla="*/ 227 h 539"/>
                <a:gd name="T24" fmla="*/ 823 w 823"/>
                <a:gd name="T25" fmla="*/ 142 h 539"/>
                <a:gd name="T26" fmla="*/ 766 w 823"/>
                <a:gd name="T27" fmla="*/ 142 h 539"/>
                <a:gd name="T28" fmla="*/ 737 w 823"/>
                <a:gd name="T29" fmla="*/ 114 h 539"/>
                <a:gd name="T30" fmla="*/ 709 w 823"/>
                <a:gd name="T31" fmla="*/ 142 h 539"/>
                <a:gd name="T32" fmla="*/ 709 w 823"/>
                <a:gd name="T33" fmla="*/ 85 h 539"/>
                <a:gd name="T34" fmla="*/ 652 w 823"/>
                <a:gd name="T35" fmla="*/ 57 h 539"/>
                <a:gd name="T36" fmla="*/ 596 w 823"/>
                <a:gd name="T37" fmla="*/ 0 h 539"/>
                <a:gd name="T38" fmla="*/ 482 w 823"/>
                <a:gd name="T39" fmla="*/ 29 h 539"/>
                <a:gd name="T40" fmla="*/ 454 w 823"/>
                <a:gd name="T41" fmla="*/ 85 h 539"/>
                <a:gd name="T42" fmla="*/ 312 w 823"/>
                <a:gd name="T43" fmla="*/ 85 h 539"/>
                <a:gd name="T44" fmla="*/ 256 w 823"/>
                <a:gd name="T45" fmla="*/ 57 h 539"/>
                <a:gd name="T46" fmla="*/ 199 w 823"/>
                <a:gd name="T47" fmla="*/ 114 h 539"/>
                <a:gd name="T48" fmla="*/ 256 w 823"/>
                <a:gd name="T49" fmla="*/ 199 h 539"/>
                <a:gd name="T50" fmla="*/ 256 w 823"/>
                <a:gd name="T51" fmla="*/ 227 h 539"/>
                <a:gd name="T52" fmla="*/ 142 w 823"/>
                <a:gd name="T53" fmla="*/ 255 h 539"/>
                <a:gd name="T54" fmla="*/ 142 w 823"/>
                <a:gd name="T55" fmla="*/ 312 h 539"/>
                <a:gd name="T56" fmla="*/ 57 w 823"/>
                <a:gd name="T57" fmla="*/ 255 h 539"/>
                <a:gd name="T58" fmla="*/ 57 w 823"/>
                <a:gd name="T59" fmla="*/ 199 h 539"/>
                <a:gd name="T60" fmla="*/ 29 w 823"/>
                <a:gd name="T61" fmla="*/ 199 h 539"/>
                <a:gd name="T62" fmla="*/ 0 w 823"/>
                <a:gd name="T63" fmla="*/ 255 h 539"/>
                <a:gd name="T64" fmla="*/ 29 w 823"/>
                <a:gd name="T65" fmla="*/ 312 h 539"/>
                <a:gd name="T66" fmla="*/ 85 w 823"/>
                <a:gd name="T67" fmla="*/ 340 h 539"/>
                <a:gd name="T68" fmla="*/ 114 w 823"/>
                <a:gd name="T69" fmla="*/ 426 h 539"/>
                <a:gd name="T70" fmla="*/ 199 w 823"/>
                <a:gd name="T71" fmla="*/ 454 h 539"/>
                <a:gd name="T72" fmla="*/ 256 w 823"/>
                <a:gd name="T73" fmla="*/ 454 h 539"/>
                <a:gd name="T74" fmla="*/ 284 w 823"/>
                <a:gd name="T75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3" h="539">
                  <a:moveTo>
                    <a:pt x="284" y="539"/>
                  </a:moveTo>
                  <a:lnTo>
                    <a:pt x="312" y="511"/>
                  </a:lnTo>
                  <a:lnTo>
                    <a:pt x="369" y="539"/>
                  </a:lnTo>
                  <a:lnTo>
                    <a:pt x="482" y="482"/>
                  </a:lnTo>
                  <a:lnTo>
                    <a:pt x="539" y="511"/>
                  </a:lnTo>
                  <a:lnTo>
                    <a:pt x="624" y="482"/>
                  </a:lnTo>
                  <a:lnTo>
                    <a:pt x="709" y="511"/>
                  </a:lnTo>
                  <a:lnTo>
                    <a:pt x="823" y="454"/>
                  </a:lnTo>
                  <a:lnTo>
                    <a:pt x="794" y="397"/>
                  </a:lnTo>
                  <a:lnTo>
                    <a:pt x="823" y="340"/>
                  </a:lnTo>
                  <a:lnTo>
                    <a:pt x="823" y="255"/>
                  </a:lnTo>
                  <a:lnTo>
                    <a:pt x="794" y="227"/>
                  </a:lnTo>
                  <a:lnTo>
                    <a:pt x="823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52" y="57"/>
                  </a:lnTo>
                  <a:lnTo>
                    <a:pt x="596" y="0"/>
                  </a:lnTo>
                  <a:lnTo>
                    <a:pt x="482" y="29"/>
                  </a:lnTo>
                  <a:lnTo>
                    <a:pt x="454" y="85"/>
                  </a:lnTo>
                  <a:lnTo>
                    <a:pt x="312" y="85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256" y="199"/>
                  </a:lnTo>
                  <a:lnTo>
                    <a:pt x="256" y="227"/>
                  </a:lnTo>
                  <a:lnTo>
                    <a:pt x="142" y="255"/>
                  </a:lnTo>
                  <a:lnTo>
                    <a:pt x="142" y="312"/>
                  </a:lnTo>
                  <a:lnTo>
                    <a:pt x="57" y="255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14" y="426"/>
                  </a:lnTo>
                  <a:lnTo>
                    <a:pt x="199" y="454"/>
                  </a:lnTo>
                  <a:lnTo>
                    <a:pt x="256" y="454"/>
                  </a:lnTo>
                  <a:lnTo>
                    <a:pt x="284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2473" y="4243"/>
              <a:ext cx="1105" cy="851"/>
            </a:xfrm>
            <a:custGeom>
              <a:avLst/>
              <a:gdLst>
                <a:gd name="T0" fmla="*/ 142 w 1105"/>
                <a:gd name="T1" fmla="*/ 482 h 851"/>
                <a:gd name="T2" fmla="*/ 198 w 1105"/>
                <a:gd name="T3" fmla="*/ 510 h 851"/>
                <a:gd name="T4" fmla="*/ 340 w 1105"/>
                <a:gd name="T5" fmla="*/ 510 h 851"/>
                <a:gd name="T6" fmla="*/ 368 w 1105"/>
                <a:gd name="T7" fmla="*/ 454 h 851"/>
                <a:gd name="T8" fmla="*/ 482 w 1105"/>
                <a:gd name="T9" fmla="*/ 425 h 851"/>
                <a:gd name="T10" fmla="*/ 538 w 1105"/>
                <a:gd name="T11" fmla="*/ 482 h 851"/>
                <a:gd name="T12" fmla="*/ 595 w 1105"/>
                <a:gd name="T13" fmla="*/ 510 h 851"/>
                <a:gd name="T14" fmla="*/ 595 w 1105"/>
                <a:gd name="T15" fmla="*/ 567 h 851"/>
                <a:gd name="T16" fmla="*/ 623 w 1105"/>
                <a:gd name="T17" fmla="*/ 539 h 851"/>
                <a:gd name="T18" fmla="*/ 652 w 1105"/>
                <a:gd name="T19" fmla="*/ 567 h 851"/>
                <a:gd name="T20" fmla="*/ 709 w 1105"/>
                <a:gd name="T21" fmla="*/ 567 h 851"/>
                <a:gd name="T22" fmla="*/ 680 w 1105"/>
                <a:gd name="T23" fmla="*/ 652 h 851"/>
                <a:gd name="T24" fmla="*/ 709 w 1105"/>
                <a:gd name="T25" fmla="*/ 680 h 851"/>
                <a:gd name="T26" fmla="*/ 709 w 1105"/>
                <a:gd name="T27" fmla="*/ 765 h 851"/>
                <a:gd name="T28" fmla="*/ 765 w 1105"/>
                <a:gd name="T29" fmla="*/ 851 h 851"/>
                <a:gd name="T30" fmla="*/ 850 w 1105"/>
                <a:gd name="T31" fmla="*/ 851 h 851"/>
                <a:gd name="T32" fmla="*/ 907 w 1105"/>
                <a:gd name="T33" fmla="*/ 822 h 851"/>
                <a:gd name="T34" fmla="*/ 964 w 1105"/>
                <a:gd name="T35" fmla="*/ 737 h 851"/>
                <a:gd name="T36" fmla="*/ 964 w 1105"/>
                <a:gd name="T37" fmla="*/ 624 h 851"/>
                <a:gd name="T38" fmla="*/ 992 w 1105"/>
                <a:gd name="T39" fmla="*/ 397 h 851"/>
                <a:gd name="T40" fmla="*/ 1105 w 1105"/>
                <a:gd name="T41" fmla="*/ 312 h 851"/>
                <a:gd name="T42" fmla="*/ 1077 w 1105"/>
                <a:gd name="T43" fmla="*/ 284 h 851"/>
                <a:gd name="T44" fmla="*/ 765 w 1105"/>
                <a:gd name="T45" fmla="*/ 369 h 851"/>
                <a:gd name="T46" fmla="*/ 765 w 1105"/>
                <a:gd name="T47" fmla="*/ 312 h 851"/>
                <a:gd name="T48" fmla="*/ 765 w 1105"/>
                <a:gd name="T49" fmla="*/ 284 h 851"/>
                <a:gd name="T50" fmla="*/ 652 w 1105"/>
                <a:gd name="T51" fmla="*/ 142 h 851"/>
                <a:gd name="T52" fmla="*/ 652 w 1105"/>
                <a:gd name="T53" fmla="*/ 57 h 851"/>
                <a:gd name="T54" fmla="*/ 595 w 1105"/>
                <a:gd name="T55" fmla="*/ 28 h 851"/>
                <a:gd name="T56" fmla="*/ 425 w 1105"/>
                <a:gd name="T57" fmla="*/ 85 h 851"/>
                <a:gd name="T58" fmla="*/ 397 w 1105"/>
                <a:gd name="T59" fmla="*/ 57 h 851"/>
                <a:gd name="T60" fmla="*/ 368 w 1105"/>
                <a:gd name="T61" fmla="*/ 85 h 851"/>
                <a:gd name="T62" fmla="*/ 340 w 1105"/>
                <a:gd name="T63" fmla="*/ 57 h 851"/>
                <a:gd name="T64" fmla="*/ 255 w 1105"/>
                <a:gd name="T65" fmla="*/ 57 h 851"/>
                <a:gd name="T66" fmla="*/ 198 w 1105"/>
                <a:gd name="T67" fmla="*/ 0 h 851"/>
                <a:gd name="T68" fmla="*/ 0 w 1105"/>
                <a:gd name="T69" fmla="*/ 85 h 851"/>
                <a:gd name="T70" fmla="*/ 28 w 1105"/>
                <a:gd name="T71" fmla="*/ 142 h 851"/>
                <a:gd name="T72" fmla="*/ 0 w 1105"/>
                <a:gd name="T73" fmla="*/ 227 h 851"/>
                <a:gd name="T74" fmla="*/ 28 w 1105"/>
                <a:gd name="T75" fmla="*/ 284 h 851"/>
                <a:gd name="T76" fmla="*/ 28 w 1105"/>
                <a:gd name="T77" fmla="*/ 369 h 851"/>
                <a:gd name="T78" fmla="*/ 85 w 1105"/>
                <a:gd name="T79" fmla="*/ 425 h 851"/>
                <a:gd name="T80" fmla="*/ 142 w 1105"/>
                <a:gd name="T81" fmla="*/ 425 h 851"/>
                <a:gd name="T82" fmla="*/ 142 w 1105"/>
                <a:gd name="T83" fmla="*/ 48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5" h="851">
                  <a:moveTo>
                    <a:pt x="142" y="482"/>
                  </a:moveTo>
                  <a:lnTo>
                    <a:pt x="198" y="510"/>
                  </a:lnTo>
                  <a:lnTo>
                    <a:pt x="340" y="510"/>
                  </a:lnTo>
                  <a:lnTo>
                    <a:pt x="368" y="454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95" y="510"/>
                  </a:lnTo>
                  <a:lnTo>
                    <a:pt x="595" y="567"/>
                  </a:lnTo>
                  <a:lnTo>
                    <a:pt x="623" y="539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680" y="652"/>
                  </a:lnTo>
                  <a:lnTo>
                    <a:pt x="709" y="680"/>
                  </a:lnTo>
                  <a:lnTo>
                    <a:pt x="709" y="765"/>
                  </a:lnTo>
                  <a:lnTo>
                    <a:pt x="765" y="851"/>
                  </a:lnTo>
                  <a:lnTo>
                    <a:pt x="850" y="851"/>
                  </a:lnTo>
                  <a:lnTo>
                    <a:pt x="907" y="822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92" y="397"/>
                  </a:lnTo>
                  <a:lnTo>
                    <a:pt x="1105" y="312"/>
                  </a:lnTo>
                  <a:lnTo>
                    <a:pt x="1077" y="284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765" y="284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5" y="28"/>
                  </a:lnTo>
                  <a:lnTo>
                    <a:pt x="425" y="85"/>
                  </a:lnTo>
                  <a:lnTo>
                    <a:pt x="397" y="57"/>
                  </a:lnTo>
                  <a:lnTo>
                    <a:pt x="368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425"/>
                  </a:lnTo>
                  <a:lnTo>
                    <a:pt x="142" y="425"/>
                  </a:lnTo>
                  <a:lnTo>
                    <a:pt x="142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2671" y="3591"/>
              <a:ext cx="1304" cy="765"/>
            </a:xfrm>
            <a:custGeom>
              <a:avLst/>
              <a:gdLst>
                <a:gd name="T0" fmla="*/ 0 w 1304"/>
                <a:gd name="T1" fmla="*/ 652 h 765"/>
                <a:gd name="T2" fmla="*/ 57 w 1304"/>
                <a:gd name="T3" fmla="*/ 709 h 765"/>
                <a:gd name="T4" fmla="*/ 142 w 1304"/>
                <a:gd name="T5" fmla="*/ 709 h 765"/>
                <a:gd name="T6" fmla="*/ 170 w 1304"/>
                <a:gd name="T7" fmla="*/ 737 h 765"/>
                <a:gd name="T8" fmla="*/ 199 w 1304"/>
                <a:gd name="T9" fmla="*/ 709 h 765"/>
                <a:gd name="T10" fmla="*/ 227 w 1304"/>
                <a:gd name="T11" fmla="*/ 737 h 765"/>
                <a:gd name="T12" fmla="*/ 397 w 1304"/>
                <a:gd name="T13" fmla="*/ 680 h 765"/>
                <a:gd name="T14" fmla="*/ 425 w 1304"/>
                <a:gd name="T15" fmla="*/ 652 h 765"/>
                <a:gd name="T16" fmla="*/ 539 w 1304"/>
                <a:gd name="T17" fmla="*/ 595 h 765"/>
                <a:gd name="T18" fmla="*/ 766 w 1304"/>
                <a:gd name="T19" fmla="*/ 737 h 765"/>
                <a:gd name="T20" fmla="*/ 907 w 1304"/>
                <a:gd name="T21" fmla="*/ 765 h 765"/>
                <a:gd name="T22" fmla="*/ 936 w 1304"/>
                <a:gd name="T23" fmla="*/ 737 h 765"/>
                <a:gd name="T24" fmla="*/ 1106 w 1304"/>
                <a:gd name="T25" fmla="*/ 680 h 765"/>
                <a:gd name="T26" fmla="*/ 1163 w 1304"/>
                <a:gd name="T27" fmla="*/ 595 h 765"/>
                <a:gd name="T28" fmla="*/ 1276 w 1304"/>
                <a:gd name="T29" fmla="*/ 624 h 765"/>
                <a:gd name="T30" fmla="*/ 1304 w 1304"/>
                <a:gd name="T31" fmla="*/ 595 h 765"/>
                <a:gd name="T32" fmla="*/ 1248 w 1304"/>
                <a:gd name="T33" fmla="*/ 369 h 765"/>
                <a:gd name="T34" fmla="*/ 1106 w 1304"/>
                <a:gd name="T35" fmla="*/ 340 h 765"/>
                <a:gd name="T36" fmla="*/ 936 w 1304"/>
                <a:gd name="T37" fmla="*/ 227 h 765"/>
                <a:gd name="T38" fmla="*/ 794 w 1304"/>
                <a:gd name="T39" fmla="*/ 255 h 765"/>
                <a:gd name="T40" fmla="*/ 482 w 1304"/>
                <a:gd name="T41" fmla="*/ 113 h 765"/>
                <a:gd name="T42" fmla="*/ 397 w 1304"/>
                <a:gd name="T43" fmla="*/ 28 h 765"/>
                <a:gd name="T44" fmla="*/ 284 w 1304"/>
                <a:gd name="T45" fmla="*/ 28 h 765"/>
                <a:gd name="T46" fmla="*/ 255 w 1304"/>
                <a:gd name="T47" fmla="*/ 57 h 765"/>
                <a:gd name="T48" fmla="*/ 142 w 1304"/>
                <a:gd name="T49" fmla="*/ 0 h 765"/>
                <a:gd name="T50" fmla="*/ 0 w 1304"/>
                <a:gd name="T51" fmla="*/ 57 h 765"/>
                <a:gd name="T52" fmla="*/ 0 w 1304"/>
                <a:gd name="T53" fmla="*/ 198 h 765"/>
                <a:gd name="T54" fmla="*/ 29 w 1304"/>
                <a:gd name="T55" fmla="*/ 255 h 765"/>
                <a:gd name="T56" fmla="*/ 0 w 1304"/>
                <a:gd name="T57" fmla="*/ 425 h 765"/>
                <a:gd name="T58" fmla="*/ 0 w 1304"/>
                <a:gd name="T59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04" h="765">
                  <a:moveTo>
                    <a:pt x="0" y="652"/>
                  </a:moveTo>
                  <a:lnTo>
                    <a:pt x="57" y="709"/>
                  </a:lnTo>
                  <a:lnTo>
                    <a:pt x="142" y="709"/>
                  </a:lnTo>
                  <a:lnTo>
                    <a:pt x="170" y="737"/>
                  </a:lnTo>
                  <a:lnTo>
                    <a:pt x="199" y="709"/>
                  </a:lnTo>
                  <a:lnTo>
                    <a:pt x="227" y="737"/>
                  </a:lnTo>
                  <a:lnTo>
                    <a:pt x="397" y="680"/>
                  </a:lnTo>
                  <a:lnTo>
                    <a:pt x="425" y="652"/>
                  </a:lnTo>
                  <a:lnTo>
                    <a:pt x="539" y="595"/>
                  </a:lnTo>
                  <a:lnTo>
                    <a:pt x="766" y="737"/>
                  </a:lnTo>
                  <a:lnTo>
                    <a:pt x="907" y="765"/>
                  </a:lnTo>
                  <a:lnTo>
                    <a:pt x="936" y="737"/>
                  </a:lnTo>
                  <a:lnTo>
                    <a:pt x="1106" y="680"/>
                  </a:lnTo>
                  <a:lnTo>
                    <a:pt x="1163" y="595"/>
                  </a:lnTo>
                  <a:lnTo>
                    <a:pt x="1276" y="624"/>
                  </a:lnTo>
                  <a:lnTo>
                    <a:pt x="1304" y="595"/>
                  </a:lnTo>
                  <a:lnTo>
                    <a:pt x="1248" y="369"/>
                  </a:lnTo>
                  <a:lnTo>
                    <a:pt x="1106" y="340"/>
                  </a:lnTo>
                  <a:lnTo>
                    <a:pt x="936" y="227"/>
                  </a:lnTo>
                  <a:lnTo>
                    <a:pt x="794" y="255"/>
                  </a:lnTo>
                  <a:lnTo>
                    <a:pt x="482" y="113"/>
                  </a:lnTo>
                  <a:lnTo>
                    <a:pt x="397" y="28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142" y="0"/>
                  </a:lnTo>
                  <a:lnTo>
                    <a:pt x="0" y="57"/>
                  </a:lnTo>
                  <a:lnTo>
                    <a:pt x="0" y="198"/>
                  </a:lnTo>
                  <a:lnTo>
                    <a:pt x="29" y="255"/>
                  </a:lnTo>
                  <a:lnTo>
                    <a:pt x="0" y="425"/>
                  </a:lnTo>
                  <a:lnTo>
                    <a:pt x="0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2615" y="2627"/>
              <a:ext cx="1389" cy="794"/>
            </a:xfrm>
            <a:custGeom>
              <a:avLst/>
              <a:gdLst>
                <a:gd name="T0" fmla="*/ 1077 w 1389"/>
                <a:gd name="T1" fmla="*/ 624 h 794"/>
                <a:gd name="T2" fmla="*/ 1105 w 1389"/>
                <a:gd name="T3" fmla="*/ 510 h 794"/>
                <a:gd name="T4" fmla="*/ 1219 w 1389"/>
                <a:gd name="T5" fmla="*/ 454 h 794"/>
                <a:gd name="T6" fmla="*/ 1332 w 1389"/>
                <a:gd name="T7" fmla="*/ 340 h 794"/>
                <a:gd name="T8" fmla="*/ 1332 w 1389"/>
                <a:gd name="T9" fmla="*/ 284 h 794"/>
                <a:gd name="T10" fmla="*/ 1389 w 1389"/>
                <a:gd name="T11" fmla="*/ 284 h 794"/>
                <a:gd name="T12" fmla="*/ 1332 w 1389"/>
                <a:gd name="T13" fmla="*/ 255 h 794"/>
                <a:gd name="T14" fmla="*/ 1275 w 1389"/>
                <a:gd name="T15" fmla="*/ 284 h 794"/>
                <a:gd name="T16" fmla="*/ 1162 w 1389"/>
                <a:gd name="T17" fmla="*/ 255 h 794"/>
                <a:gd name="T18" fmla="*/ 1134 w 1389"/>
                <a:gd name="T19" fmla="*/ 199 h 794"/>
                <a:gd name="T20" fmla="*/ 992 w 1389"/>
                <a:gd name="T21" fmla="*/ 85 h 794"/>
                <a:gd name="T22" fmla="*/ 850 w 1389"/>
                <a:gd name="T23" fmla="*/ 85 h 794"/>
                <a:gd name="T24" fmla="*/ 822 w 1389"/>
                <a:gd name="T25" fmla="*/ 57 h 794"/>
                <a:gd name="T26" fmla="*/ 737 w 1389"/>
                <a:gd name="T27" fmla="*/ 57 h 794"/>
                <a:gd name="T28" fmla="*/ 737 w 1389"/>
                <a:gd name="T29" fmla="*/ 114 h 794"/>
                <a:gd name="T30" fmla="*/ 680 w 1389"/>
                <a:gd name="T31" fmla="*/ 85 h 794"/>
                <a:gd name="T32" fmla="*/ 623 w 1389"/>
                <a:gd name="T33" fmla="*/ 114 h 794"/>
                <a:gd name="T34" fmla="*/ 425 w 1389"/>
                <a:gd name="T35" fmla="*/ 0 h 794"/>
                <a:gd name="T36" fmla="*/ 368 w 1389"/>
                <a:gd name="T37" fmla="*/ 57 h 794"/>
                <a:gd name="T38" fmla="*/ 283 w 1389"/>
                <a:gd name="T39" fmla="*/ 28 h 794"/>
                <a:gd name="T40" fmla="*/ 226 w 1389"/>
                <a:gd name="T41" fmla="*/ 28 h 794"/>
                <a:gd name="T42" fmla="*/ 170 w 1389"/>
                <a:gd name="T43" fmla="*/ 0 h 794"/>
                <a:gd name="T44" fmla="*/ 170 w 1389"/>
                <a:gd name="T45" fmla="*/ 57 h 794"/>
                <a:gd name="T46" fmla="*/ 198 w 1389"/>
                <a:gd name="T47" fmla="*/ 114 h 794"/>
                <a:gd name="T48" fmla="*/ 255 w 1389"/>
                <a:gd name="T49" fmla="*/ 170 h 794"/>
                <a:gd name="T50" fmla="*/ 340 w 1389"/>
                <a:gd name="T51" fmla="*/ 170 h 794"/>
                <a:gd name="T52" fmla="*/ 368 w 1389"/>
                <a:gd name="T53" fmla="*/ 255 h 794"/>
                <a:gd name="T54" fmla="*/ 368 w 1389"/>
                <a:gd name="T55" fmla="*/ 312 h 794"/>
                <a:gd name="T56" fmla="*/ 340 w 1389"/>
                <a:gd name="T57" fmla="*/ 340 h 794"/>
                <a:gd name="T58" fmla="*/ 283 w 1389"/>
                <a:gd name="T59" fmla="*/ 340 h 794"/>
                <a:gd name="T60" fmla="*/ 170 w 1389"/>
                <a:gd name="T61" fmla="*/ 425 h 794"/>
                <a:gd name="T62" fmla="*/ 113 w 1389"/>
                <a:gd name="T63" fmla="*/ 397 h 794"/>
                <a:gd name="T64" fmla="*/ 85 w 1389"/>
                <a:gd name="T65" fmla="*/ 425 h 794"/>
                <a:gd name="T66" fmla="*/ 56 w 1389"/>
                <a:gd name="T67" fmla="*/ 425 h 794"/>
                <a:gd name="T68" fmla="*/ 0 w 1389"/>
                <a:gd name="T69" fmla="*/ 539 h 794"/>
                <a:gd name="T70" fmla="*/ 28 w 1389"/>
                <a:gd name="T71" fmla="*/ 624 h 794"/>
                <a:gd name="T72" fmla="*/ 0 w 1389"/>
                <a:gd name="T73" fmla="*/ 680 h 794"/>
                <a:gd name="T74" fmla="*/ 56 w 1389"/>
                <a:gd name="T75" fmla="*/ 709 h 794"/>
                <a:gd name="T76" fmla="*/ 85 w 1389"/>
                <a:gd name="T77" fmla="*/ 766 h 794"/>
                <a:gd name="T78" fmla="*/ 141 w 1389"/>
                <a:gd name="T79" fmla="*/ 794 h 794"/>
                <a:gd name="T80" fmla="*/ 170 w 1389"/>
                <a:gd name="T81" fmla="*/ 737 h 794"/>
                <a:gd name="T82" fmla="*/ 255 w 1389"/>
                <a:gd name="T83" fmla="*/ 652 h 794"/>
                <a:gd name="T84" fmla="*/ 283 w 1389"/>
                <a:gd name="T85" fmla="*/ 652 h 794"/>
                <a:gd name="T86" fmla="*/ 368 w 1389"/>
                <a:gd name="T87" fmla="*/ 624 h 794"/>
                <a:gd name="T88" fmla="*/ 481 w 1389"/>
                <a:gd name="T89" fmla="*/ 652 h 794"/>
                <a:gd name="T90" fmla="*/ 595 w 1389"/>
                <a:gd name="T91" fmla="*/ 652 h 794"/>
                <a:gd name="T92" fmla="*/ 623 w 1389"/>
                <a:gd name="T93" fmla="*/ 709 h 794"/>
                <a:gd name="T94" fmla="*/ 708 w 1389"/>
                <a:gd name="T95" fmla="*/ 652 h 794"/>
                <a:gd name="T96" fmla="*/ 822 w 1389"/>
                <a:gd name="T97" fmla="*/ 680 h 794"/>
                <a:gd name="T98" fmla="*/ 963 w 1389"/>
                <a:gd name="T99" fmla="*/ 652 h 794"/>
                <a:gd name="T100" fmla="*/ 992 w 1389"/>
                <a:gd name="T101" fmla="*/ 624 h 794"/>
                <a:gd name="T102" fmla="*/ 1077 w 1389"/>
                <a:gd name="T103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9" h="794">
                  <a:moveTo>
                    <a:pt x="1077" y="624"/>
                  </a:moveTo>
                  <a:lnTo>
                    <a:pt x="1105" y="510"/>
                  </a:lnTo>
                  <a:lnTo>
                    <a:pt x="1219" y="454"/>
                  </a:lnTo>
                  <a:lnTo>
                    <a:pt x="1332" y="340"/>
                  </a:lnTo>
                  <a:lnTo>
                    <a:pt x="1332" y="284"/>
                  </a:lnTo>
                  <a:lnTo>
                    <a:pt x="1389" y="284"/>
                  </a:lnTo>
                  <a:lnTo>
                    <a:pt x="1332" y="255"/>
                  </a:lnTo>
                  <a:lnTo>
                    <a:pt x="1275" y="284"/>
                  </a:lnTo>
                  <a:lnTo>
                    <a:pt x="1162" y="255"/>
                  </a:lnTo>
                  <a:lnTo>
                    <a:pt x="1134" y="199"/>
                  </a:lnTo>
                  <a:lnTo>
                    <a:pt x="992" y="85"/>
                  </a:lnTo>
                  <a:lnTo>
                    <a:pt x="850" y="85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85"/>
                  </a:lnTo>
                  <a:lnTo>
                    <a:pt x="623" y="114"/>
                  </a:lnTo>
                  <a:lnTo>
                    <a:pt x="425" y="0"/>
                  </a:lnTo>
                  <a:lnTo>
                    <a:pt x="368" y="57"/>
                  </a:lnTo>
                  <a:lnTo>
                    <a:pt x="283" y="28"/>
                  </a:lnTo>
                  <a:lnTo>
                    <a:pt x="226" y="28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56" y="425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80"/>
                  </a:lnTo>
                  <a:lnTo>
                    <a:pt x="56" y="709"/>
                  </a:lnTo>
                  <a:lnTo>
                    <a:pt x="85" y="766"/>
                  </a:lnTo>
                  <a:lnTo>
                    <a:pt x="141" y="794"/>
                  </a:lnTo>
                  <a:lnTo>
                    <a:pt x="170" y="737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68" y="624"/>
                  </a:lnTo>
                  <a:lnTo>
                    <a:pt x="481" y="652"/>
                  </a:lnTo>
                  <a:lnTo>
                    <a:pt x="595" y="652"/>
                  </a:lnTo>
                  <a:lnTo>
                    <a:pt x="623" y="709"/>
                  </a:lnTo>
                  <a:lnTo>
                    <a:pt x="708" y="652"/>
                  </a:lnTo>
                  <a:lnTo>
                    <a:pt x="822" y="680"/>
                  </a:lnTo>
                  <a:lnTo>
                    <a:pt x="963" y="652"/>
                  </a:lnTo>
                  <a:lnTo>
                    <a:pt x="992" y="624"/>
                  </a:lnTo>
                  <a:lnTo>
                    <a:pt x="1077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3068" y="4186"/>
              <a:ext cx="907" cy="681"/>
            </a:xfrm>
            <a:custGeom>
              <a:avLst/>
              <a:gdLst>
                <a:gd name="T0" fmla="*/ 369 w 907"/>
                <a:gd name="T1" fmla="*/ 681 h 681"/>
                <a:gd name="T2" fmla="*/ 397 w 907"/>
                <a:gd name="T3" fmla="*/ 454 h 681"/>
                <a:gd name="T4" fmla="*/ 510 w 907"/>
                <a:gd name="T5" fmla="*/ 369 h 681"/>
                <a:gd name="T6" fmla="*/ 482 w 907"/>
                <a:gd name="T7" fmla="*/ 341 h 681"/>
                <a:gd name="T8" fmla="*/ 170 w 907"/>
                <a:gd name="T9" fmla="*/ 426 h 681"/>
                <a:gd name="T10" fmla="*/ 170 w 907"/>
                <a:gd name="T11" fmla="*/ 341 h 681"/>
                <a:gd name="T12" fmla="*/ 57 w 907"/>
                <a:gd name="T13" fmla="*/ 199 h 681"/>
                <a:gd name="T14" fmla="*/ 57 w 907"/>
                <a:gd name="T15" fmla="*/ 114 h 681"/>
                <a:gd name="T16" fmla="*/ 0 w 907"/>
                <a:gd name="T17" fmla="*/ 85 h 681"/>
                <a:gd name="T18" fmla="*/ 28 w 907"/>
                <a:gd name="T19" fmla="*/ 57 h 681"/>
                <a:gd name="T20" fmla="*/ 142 w 907"/>
                <a:gd name="T21" fmla="*/ 0 h 681"/>
                <a:gd name="T22" fmla="*/ 369 w 907"/>
                <a:gd name="T23" fmla="*/ 142 h 681"/>
                <a:gd name="T24" fmla="*/ 510 w 907"/>
                <a:gd name="T25" fmla="*/ 170 h 681"/>
                <a:gd name="T26" fmla="*/ 539 w 907"/>
                <a:gd name="T27" fmla="*/ 142 h 681"/>
                <a:gd name="T28" fmla="*/ 709 w 907"/>
                <a:gd name="T29" fmla="*/ 85 h 681"/>
                <a:gd name="T30" fmla="*/ 766 w 907"/>
                <a:gd name="T31" fmla="*/ 0 h 681"/>
                <a:gd name="T32" fmla="*/ 879 w 907"/>
                <a:gd name="T33" fmla="*/ 29 h 681"/>
                <a:gd name="T34" fmla="*/ 907 w 907"/>
                <a:gd name="T35" fmla="*/ 0 h 681"/>
                <a:gd name="T36" fmla="*/ 907 w 907"/>
                <a:gd name="T37" fmla="*/ 142 h 681"/>
                <a:gd name="T38" fmla="*/ 851 w 907"/>
                <a:gd name="T39" fmla="*/ 170 h 681"/>
                <a:gd name="T40" fmla="*/ 851 w 907"/>
                <a:gd name="T41" fmla="*/ 227 h 681"/>
                <a:gd name="T42" fmla="*/ 766 w 907"/>
                <a:gd name="T43" fmla="*/ 255 h 681"/>
                <a:gd name="T44" fmla="*/ 766 w 907"/>
                <a:gd name="T45" fmla="*/ 341 h 681"/>
                <a:gd name="T46" fmla="*/ 709 w 907"/>
                <a:gd name="T47" fmla="*/ 312 h 681"/>
                <a:gd name="T48" fmla="*/ 681 w 907"/>
                <a:gd name="T49" fmla="*/ 397 h 681"/>
                <a:gd name="T50" fmla="*/ 595 w 907"/>
                <a:gd name="T51" fmla="*/ 454 h 681"/>
                <a:gd name="T52" fmla="*/ 567 w 907"/>
                <a:gd name="T53" fmla="*/ 539 h 681"/>
                <a:gd name="T54" fmla="*/ 510 w 907"/>
                <a:gd name="T55" fmla="*/ 567 h 681"/>
                <a:gd name="T56" fmla="*/ 425 w 907"/>
                <a:gd name="T57" fmla="*/ 681 h 681"/>
                <a:gd name="T58" fmla="*/ 369 w 907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681">
                  <a:moveTo>
                    <a:pt x="369" y="681"/>
                  </a:moveTo>
                  <a:lnTo>
                    <a:pt x="397" y="454"/>
                  </a:lnTo>
                  <a:lnTo>
                    <a:pt x="510" y="369"/>
                  </a:lnTo>
                  <a:lnTo>
                    <a:pt x="482" y="341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57" y="199"/>
                  </a:lnTo>
                  <a:lnTo>
                    <a:pt x="57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142" y="0"/>
                  </a:lnTo>
                  <a:lnTo>
                    <a:pt x="369" y="142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709" y="85"/>
                  </a:lnTo>
                  <a:lnTo>
                    <a:pt x="766" y="0"/>
                  </a:lnTo>
                  <a:lnTo>
                    <a:pt x="879" y="29"/>
                  </a:lnTo>
                  <a:lnTo>
                    <a:pt x="907" y="0"/>
                  </a:lnTo>
                  <a:lnTo>
                    <a:pt x="907" y="142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766" y="255"/>
                  </a:lnTo>
                  <a:lnTo>
                    <a:pt x="766" y="341"/>
                  </a:lnTo>
                  <a:lnTo>
                    <a:pt x="709" y="312"/>
                  </a:lnTo>
                  <a:lnTo>
                    <a:pt x="681" y="397"/>
                  </a:lnTo>
                  <a:lnTo>
                    <a:pt x="595" y="454"/>
                  </a:lnTo>
                  <a:lnTo>
                    <a:pt x="567" y="539"/>
                  </a:lnTo>
                  <a:lnTo>
                    <a:pt x="510" y="567"/>
                  </a:lnTo>
                  <a:lnTo>
                    <a:pt x="425" y="681"/>
                  </a:lnTo>
                  <a:lnTo>
                    <a:pt x="369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3437" y="4385"/>
              <a:ext cx="623" cy="595"/>
            </a:xfrm>
            <a:custGeom>
              <a:avLst/>
              <a:gdLst>
                <a:gd name="T0" fmla="*/ 0 w 623"/>
                <a:gd name="T1" fmla="*/ 595 h 595"/>
                <a:gd name="T2" fmla="*/ 0 w 623"/>
                <a:gd name="T3" fmla="*/ 482 h 595"/>
                <a:gd name="T4" fmla="*/ 56 w 623"/>
                <a:gd name="T5" fmla="*/ 482 h 595"/>
                <a:gd name="T6" fmla="*/ 141 w 623"/>
                <a:gd name="T7" fmla="*/ 368 h 595"/>
                <a:gd name="T8" fmla="*/ 198 w 623"/>
                <a:gd name="T9" fmla="*/ 340 h 595"/>
                <a:gd name="T10" fmla="*/ 226 w 623"/>
                <a:gd name="T11" fmla="*/ 255 h 595"/>
                <a:gd name="T12" fmla="*/ 312 w 623"/>
                <a:gd name="T13" fmla="*/ 198 h 595"/>
                <a:gd name="T14" fmla="*/ 340 w 623"/>
                <a:gd name="T15" fmla="*/ 113 h 595"/>
                <a:gd name="T16" fmla="*/ 397 w 623"/>
                <a:gd name="T17" fmla="*/ 142 h 595"/>
                <a:gd name="T18" fmla="*/ 397 w 623"/>
                <a:gd name="T19" fmla="*/ 56 h 595"/>
                <a:gd name="T20" fmla="*/ 482 w 623"/>
                <a:gd name="T21" fmla="*/ 28 h 595"/>
                <a:gd name="T22" fmla="*/ 482 w 623"/>
                <a:gd name="T23" fmla="*/ 0 h 595"/>
                <a:gd name="T24" fmla="*/ 510 w 623"/>
                <a:gd name="T25" fmla="*/ 0 h 595"/>
                <a:gd name="T26" fmla="*/ 567 w 623"/>
                <a:gd name="T27" fmla="*/ 56 h 595"/>
                <a:gd name="T28" fmla="*/ 567 w 623"/>
                <a:gd name="T29" fmla="*/ 198 h 595"/>
                <a:gd name="T30" fmla="*/ 623 w 623"/>
                <a:gd name="T31" fmla="*/ 255 h 595"/>
                <a:gd name="T32" fmla="*/ 538 w 623"/>
                <a:gd name="T33" fmla="*/ 283 h 595"/>
                <a:gd name="T34" fmla="*/ 510 w 623"/>
                <a:gd name="T35" fmla="*/ 397 h 595"/>
                <a:gd name="T36" fmla="*/ 340 w 623"/>
                <a:gd name="T37" fmla="*/ 425 h 595"/>
                <a:gd name="T38" fmla="*/ 255 w 623"/>
                <a:gd name="T39" fmla="*/ 567 h 595"/>
                <a:gd name="T40" fmla="*/ 170 w 623"/>
                <a:gd name="T41" fmla="*/ 538 h 595"/>
                <a:gd name="T42" fmla="*/ 56 w 623"/>
                <a:gd name="T43" fmla="*/ 595 h 595"/>
                <a:gd name="T44" fmla="*/ 0 w 623"/>
                <a:gd name="T4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595">
                  <a:moveTo>
                    <a:pt x="0" y="595"/>
                  </a:moveTo>
                  <a:lnTo>
                    <a:pt x="0" y="482"/>
                  </a:lnTo>
                  <a:lnTo>
                    <a:pt x="56" y="482"/>
                  </a:lnTo>
                  <a:lnTo>
                    <a:pt x="141" y="368"/>
                  </a:lnTo>
                  <a:lnTo>
                    <a:pt x="198" y="340"/>
                  </a:lnTo>
                  <a:lnTo>
                    <a:pt x="226" y="255"/>
                  </a:lnTo>
                  <a:lnTo>
                    <a:pt x="312" y="198"/>
                  </a:lnTo>
                  <a:lnTo>
                    <a:pt x="340" y="113"/>
                  </a:lnTo>
                  <a:lnTo>
                    <a:pt x="397" y="142"/>
                  </a:lnTo>
                  <a:lnTo>
                    <a:pt x="397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510" y="0"/>
                  </a:lnTo>
                  <a:lnTo>
                    <a:pt x="567" y="56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538" y="283"/>
                  </a:lnTo>
                  <a:lnTo>
                    <a:pt x="510" y="397"/>
                  </a:lnTo>
                  <a:lnTo>
                    <a:pt x="340" y="425"/>
                  </a:lnTo>
                  <a:lnTo>
                    <a:pt x="255" y="567"/>
                  </a:lnTo>
                  <a:lnTo>
                    <a:pt x="170" y="538"/>
                  </a:lnTo>
                  <a:lnTo>
                    <a:pt x="56" y="595"/>
                  </a:lnTo>
                  <a:lnTo>
                    <a:pt x="0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380" y="4271"/>
              <a:ext cx="1361" cy="936"/>
            </a:xfrm>
            <a:custGeom>
              <a:avLst/>
              <a:gdLst>
                <a:gd name="T0" fmla="*/ 1361 w 1361"/>
                <a:gd name="T1" fmla="*/ 57 h 936"/>
                <a:gd name="T2" fmla="*/ 1247 w 1361"/>
                <a:gd name="T3" fmla="*/ 29 h 936"/>
                <a:gd name="T4" fmla="*/ 1219 w 1361"/>
                <a:gd name="T5" fmla="*/ 0 h 936"/>
                <a:gd name="T6" fmla="*/ 1049 w 1361"/>
                <a:gd name="T7" fmla="*/ 29 h 936"/>
                <a:gd name="T8" fmla="*/ 1049 w 1361"/>
                <a:gd name="T9" fmla="*/ 114 h 936"/>
                <a:gd name="T10" fmla="*/ 992 w 1361"/>
                <a:gd name="T11" fmla="*/ 114 h 936"/>
                <a:gd name="T12" fmla="*/ 879 w 1361"/>
                <a:gd name="T13" fmla="*/ 199 h 936"/>
                <a:gd name="T14" fmla="*/ 907 w 1361"/>
                <a:gd name="T15" fmla="*/ 256 h 936"/>
                <a:gd name="T16" fmla="*/ 879 w 1361"/>
                <a:gd name="T17" fmla="*/ 369 h 936"/>
                <a:gd name="T18" fmla="*/ 794 w 1361"/>
                <a:gd name="T19" fmla="*/ 369 h 936"/>
                <a:gd name="T20" fmla="*/ 737 w 1361"/>
                <a:gd name="T21" fmla="*/ 397 h 936"/>
                <a:gd name="T22" fmla="*/ 709 w 1361"/>
                <a:gd name="T23" fmla="*/ 482 h 936"/>
                <a:gd name="T24" fmla="*/ 567 w 1361"/>
                <a:gd name="T25" fmla="*/ 511 h 936"/>
                <a:gd name="T26" fmla="*/ 397 w 1361"/>
                <a:gd name="T27" fmla="*/ 539 h 936"/>
                <a:gd name="T28" fmla="*/ 312 w 1361"/>
                <a:gd name="T29" fmla="*/ 681 h 936"/>
                <a:gd name="T30" fmla="*/ 227 w 1361"/>
                <a:gd name="T31" fmla="*/ 652 h 936"/>
                <a:gd name="T32" fmla="*/ 113 w 1361"/>
                <a:gd name="T33" fmla="*/ 709 h 936"/>
                <a:gd name="T34" fmla="*/ 57 w 1361"/>
                <a:gd name="T35" fmla="*/ 709 h 936"/>
                <a:gd name="T36" fmla="*/ 0 w 1361"/>
                <a:gd name="T37" fmla="*/ 794 h 936"/>
                <a:gd name="T38" fmla="*/ 113 w 1361"/>
                <a:gd name="T39" fmla="*/ 794 h 936"/>
                <a:gd name="T40" fmla="*/ 227 w 1361"/>
                <a:gd name="T41" fmla="*/ 737 h 936"/>
                <a:gd name="T42" fmla="*/ 255 w 1361"/>
                <a:gd name="T43" fmla="*/ 794 h 936"/>
                <a:gd name="T44" fmla="*/ 397 w 1361"/>
                <a:gd name="T45" fmla="*/ 766 h 936"/>
                <a:gd name="T46" fmla="*/ 454 w 1361"/>
                <a:gd name="T47" fmla="*/ 737 h 936"/>
                <a:gd name="T48" fmla="*/ 624 w 1361"/>
                <a:gd name="T49" fmla="*/ 766 h 936"/>
                <a:gd name="T50" fmla="*/ 652 w 1361"/>
                <a:gd name="T51" fmla="*/ 851 h 936"/>
                <a:gd name="T52" fmla="*/ 624 w 1361"/>
                <a:gd name="T53" fmla="*/ 879 h 936"/>
                <a:gd name="T54" fmla="*/ 680 w 1361"/>
                <a:gd name="T55" fmla="*/ 879 h 936"/>
                <a:gd name="T56" fmla="*/ 709 w 1361"/>
                <a:gd name="T57" fmla="*/ 936 h 936"/>
                <a:gd name="T58" fmla="*/ 737 w 1361"/>
                <a:gd name="T59" fmla="*/ 936 h 936"/>
                <a:gd name="T60" fmla="*/ 794 w 1361"/>
                <a:gd name="T61" fmla="*/ 879 h 936"/>
                <a:gd name="T62" fmla="*/ 907 w 1361"/>
                <a:gd name="T63" fmla="*/ 851 h 936"/>
                <a:gd name="T64" fmla="*/ 935 w 1361"/>
                <a:gd name="T65" fmla="*/ 879 h 936"/>
                <a:gd name="T66" fmla="*/ 992 w 1361"/>
                <a:gd name="T67" fmla="*/ 879 h 936"/>
                <a:gd name="T68" fmla="*/ 992 w 1361"/>
                <a:gd name="T69" fmla="*/ 737 h 936"/>
                <a:gd name="T70" fmla="*/ 1049 w 1361"/>
                <a:gd name="T71" fmla="*/ 737 h 936"/>
                <a:gd name="T72" fmla="*/ 1077 w 1361"/>
                <a:gd name="T73" fmla="*/ 709 h 936"/>
                <a:gd name="T74" fmla="*/ 1077 w 1361"/>
                <a:gd name="T75" fmla="*/ 681 h 936"/>
                <a:gd name="T76" fmla="*/ 1049 w 1361"/>
                <a:gd name="T77" fmla="*/ 596 h 936"/>
                <a:gd name="T78" fmla="*/ 1077 w 1361"/>
                <a:gd name="T79" fmla="*/ 482 h 936"/>
                <a:gd name="T80" fmla="*/ 1134 w 1361"/>
                <a:gd name="T81" fmla="*/ 426 h 936"/>
                <a:gd name="T82" fmla="*/ 1219 w 1361"/>
                <a:gd name="T83" fmla="*/ 284 h 936"/>
                <a:gd name="T84" fmla="*/ 1304 w 1361"/>
                <a:gd name="T85" fmla="*/ 170 h 936"/>
                <a:gd name="T86" fmla="*/ 1276 w 1361"/>
                <a:gd name="T87" fmla="*/ 170 h 936"/>
                <a:gd name="T88" fmla="*/ 1304 w 1361"/>
                <a:gd name="T89" fmla="*/ 114 h 936"/>
                <a:gd name="T90" fmla="*/ 1361 w 1361"/>
                <a:gd name="T91" fmla="*/ 5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936">
                  <a:moveTo>
                    <a:pt x="1361" y="57"/>
                  </a:moveTo>
                  <a:lnTo>
                    <a:pt x="1247" y="29"/>
                  </a:lnTo>
                  <a:lnTo>
                    <a:pt x="1219" y="0"/>
                  </a:lnTo>
                  <a:lnTo>
                    <a:pt x="1049" y="29"/>
                  </a:lnTo>
                  <a:lnTo>
                    <a:pt x="1049" y="114"/>
                  </a:lnTo>
                  <a:lnTo>
                    <a:pt x="992" y="114"/>
                  </a:lnTo>
                  <a:lnTo>
                    <a:pt x="879" y="199"/>
                  </a:lnTo>
                  <a:lnTo>
                    <a:pt x="907" y="256"/>
                  </a:lnTo>
                  <a:lnTo>
                    <a:pt x="879" y="369"/>
                  </a:lnTo>
                  <a:lnTo>
                    <a:pt x="794" y="369"/>
                  </a:lnTo>
                  <a:lnTo>
                    <a:pt x="737" y="397"/>
                  </a:lnTo>
                  <a:lnTo>
                    <a:pt x="709" y="482"/>
                  </a:lnTo>
                  <a:lnTo>
                    <a:pt x="567" y="511"/>
                  </a:lnTo>
                  <a:lnTo>
                    <a:pt x="397" y="539"/>
                  </a:lnTo>
                  <a:lnTo>
                    <a:pt x="312" y="681"/>
                  </a:lnTo>
                  <a:lnTo>
                    <a:pt x="227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227" y="737"/>
                  </a:lnTo>
                  <a:lnTo>
                    <a:pt x="255" y="794"/>
                  </a:lnTo>
                  <a:lnTo>
                    <a:pt x="397" y="766"/>
                  </a:lnTo>
                  <a:lnTo>
                    <a:pt x="454" y="737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624" y="879"/>
                  </a:lnTo>
                  <a:lnTo>
                    <a:pt x="680" y="879"/>
                  </a:lnTo>
                  <a:lnTo>
                    <a:pt x="709" y="936"/>
                  </a:lnTo>
                  <a:lnTo>
                    <a:pt x="737" y="936"/>
                  </a:lnTo>
                  <a:lnTo>
                    <a:pt x="794" y="879"/>
                  </a:lnTo>
                  <a:lnTo>
                    <a:pt x="907" y="851"/>
                  </a:lnTo>
                  <a:lnTo>
                    <a:pt x="935" y="879"/>
                  </a:lnTo>
                  <a:lnTo>
                    <a:pt x="992" y="879"/>
                  </a:lnTo>
                  <a:lnTo>
                    <a:pt x="992" y="737"/>
                  </a:lnTo>
                  <a:lnTo>
                    <a:pt x="1049" y="737"/>
                  </a:lnTo>
                  <a:lnTo>
                    <a:pt x="1077" y="709"/>
                  </a:lnTo>
                  <a:lnTo>
                    <a:pt x="1077" y="681"/>
                  </a:lnTo>
                  <a:lnTo>
                    <a:pt x="1049" y="596"/>
                  </a:lnTo>
                  <a:lnTo>
                    <a:pt x="1077" y="482"/>
                  </a:lnTo>
                  <a:lnTo>
                    <a:pt x="1134" y="426"/>
                  </a:lnTo>
                  <a:lnTo>
                    <a:pt x="1219" y="284"/>
                  </a:lnTo>
                  <a:lnTo>
                    <a:pt x="1304" y="170"/>
                  </a:lnTo>
                  <a:lnTo>
                    <a:pt x="1276" y="170"/>
                  </a:lnTo>
                  <a:lnTo>
                    <a:pt x="1304" y="114"/>
                  </a:lnTo>
                  <a:lnTo>
                    <a:pt x="1361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2643" y="3251"/>
              <a:ext cx="1984" cy="1531"/>
            </a:xfrm>
            <a:custGeom>
              <a:avLst/>
              <a:gdLst>
                <a:gd name="T0" fmla="*/ 0 w 1984"/>
                <a:gd name="T1" fmla="*/ 255 h 1531"/>
                <a:gd name="T2" fmla="*/ 0 w 1984"/>
                <a:gd name="T3" fmla="*/ 368 h 1531"/>
                <a:gd name="T4" fmla="*/ 170 w 1984"/>
                <a:gd name="T5" fmla="*/ 340 h 1531"/>
                <a:gd name="T6" fmla="*/ 312 w 1984"/>
                <a:gd name="T7" fmla="*/ 368 h 1531"/>
                <a:gd name="T8" fmla="*/ 510 w 1984"/>
                <a:gd name="T9" fmla="*/ 453 h 1531"/>
                <a:gd name="T10" fmla="*/ 964 w 1984"/>
                <a:gd name="T11" fmla="*/ 567 h 1531"/>
                <a:gd name="T12" fmla="*/ 1276 w 1984"/>
                <a:gd name="T13" fmla="*/ 709 h 1531"/>
                <a:gd name="T14" fmla="*/ 1332 w 1984"/>
                <a:gd name="T15" fmla="*/ 1077 h 1531"/>
                <a:gd name="T16" fmla="*/ 1276 w 1984"/>
                <a:gd name="T17" fmla="*/ 1134 h 1531"/>
                <a:gd name="T18" fmla="*/ 1361 w 1984"/>
                <a:gd name="T19" fmla="*/ 1190 h 1531"/>
                <a:gd name="T20" fmla="*/ 1417 w 1984"/>
                <a:gd name="T21" fmla="*/ 1389 h 1531"/>
                <a:gd name="T22" fmla="*/ 1304 w 1984"/>
                <a:gd name="T23" fmla="*/ 1531 h 1531"/>
                <a:gd name="T24" fmla="*/ 1474 w 1984"/>
                <a:gd name="T25" fmla="*/ 1417 h 1531"/>
                <a:gd name="T26" fmla="*/ 1616 w 1984"/>
                <a:gd name="T27" fmla="*/ 1389 h 1531"/>
                <a:gd name="T28" fmla="*/ 1616 w 1984"/>
                <a:gd name="T29" fmla="*/ 1219 h 1531"/>
                <a:gd name="T30" fmla="*/ 1786 w 1984"/>
                <a:gd name="T31" fmla="*/ 1134 h 1531"/>
                <a:gd name="T32" fmla="*/ 1956 w 1984"/>
                <a:gd name="T33" fmla="*/ 1020 h 1531"/>
                <a:gd name="T34" fmla="*/ 1899 w 1984"/>
                <a:gd name="T35" fmla="*/ 907 h 1531"/>
                <a:gd name="T36" fmla="*/ 1871 w 1984"/>
                <a:gd name="T37" fmla="*/ 794 h 1531"/>
                <a:gd name="T38" fmla="*/ 1814 w 1984"/>
                <a:gd name="T39" fmla="*/ 652 h 1531"/>
                <a:gd name="T40" fmla="*/ 1616 w 1984"/>
                <a:gd name="T41" fmla="*/ 453 h 1531"/>
                <a:gd name="T42" fmla="*/ 1644 w 1984"/>
                <a:gd name="T43" fmla="*/ 368 h 1531"/>
                <a:gd name="T44" fmla="*/ 1587 w 1984"/>
                <a:gd name="T45" fmla="*/ 425 h 1531"/>
                <a:gd name="T46" fmla="*/ 1502 w 1984"/>
                <a:gd name="T47" fmla="*/ 312 h 1531"/>
                <a:gd name="T48" fmla="*/ 1446 w 1984"/>
                <a:gd name="T49" fmla="*/ 368 h 1531"/>
                <a:gd name="T50" fmla="*/ 1361 w 1984"/>
                <a:gd name="T51" fmla="*/ 283 h 1531"/>
                <a:gd name="T52" fmla="*/ 1162 w 1984"/>
                <a:gd name="T53" fmla="*/ 170 h 1531"/>
                <a:gd name="T54" fmla="*/ 1106 w 1984"/>
                <a:gd name="T55" fmla="*/ 28 h 1531"/>
                <a:gd name="T56" fmla="*/ 964 w 1984"/>
                <a:gd name="T57" fmla="*/ 0 h 1531"/>
                <a:gd name="T58" fmla="*/ 794 w 1984"/>
                <a:gd name="T59" fmla="*/ 56 h 1531"/>
                <a:gd name="T60" fmla="*/ 595 w 1984"/>
                <a:gd name="T61" fmla="*/ 85 h 1531"/>
                <a:gd name="T62" fmla="*/ 453 w 1984"/>
                <a:gd name="T63" fmla="*/ 28 h 1531"/>
                <a:gd name="T64" fmla="*/ 255 w 1984"/>
                <a:gd name="T65" fmla="*/ 28 h 1531"/>
                <a:gd name="T66" fmla="*/ 142 w 1984"/>
                <a:gd name="T67" fmla="*/ 113 h 1531"/>
                <a:gd name="T68" fmla="*/ 57 w 1984"/>
                <a:gd name="T69" fmla="*/ 142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4" h="1531">
                  <a:moveTo>
                    <a:pt x="57" y="142"/>
                  </a:moveTo>
                  <a:lnTo>
                    <a:pt x="0" y="255"/>
                  </a:lnTo>
                  <a:lnTo>
                    <a:pt x="28" y="312"/>
                  </a:lnTo>
                  <a:lnTo>
                    <a:pt x="0" y="368"/>
                  </a:lnTo>
                  <a:lnTo>
                    <a:pt x="28" y="397"/>
                  </a:lnTo>
                  <a:lnTo>
                    <a:pt x="170" y="340"/>
                  </a:lnTo>
                  <a:lnTo>
                    <a:pt x="283" y="397"/>
                  </a:lnTo>
                  <a:lnTo>
                    <a:pt x="312" y="368"/>
                  </a:lnTo>
                  <a:lnTo>
                    <a:pt x="425" y="368"/>
                  </a:lnTo>
                  <a:lnTo>
                    <a:pt x="510" y="453"/>
                  </a:lnTo>
                  <a:lnTo>
                    <a:pt x="822" y="595"/>
                  </a:lnTo>
                  <a:lnTo>
                    <a:pt x="964" y="567"/>
                  </a:lnTo>
                  <a:lnTo>
                    <a:pt x="1134" y="680"/>
                  </a:lnTo>
                  <a:lnTo>
                    <a:pt x="1276" y="709"/>
                  </a:lnTo>
                  <a:lnTo>
                    <a:pt x="1332" y="935"/>
                  </a:lnTo>
                  <a:lnTo>
                    <a:pt x="1332" y="1077"/>
                  </a:lnTo>
                  <a:lnTo>
                    <a:pt x="1276" y="1105"/>
                  </a:lnTo>
                  <a:lnTo>
                    <a:pt x="1276" y="1134"/>
                  </a:lnTo>
                  <a:lnTo>
                    <a:pt x="1304" y="1134"/>
                  </a:lnTo>
                  <a:lnTo>
                    <a:pt x="1361" y="1190"/>
                  </a:lnTo>
                  <a:lnTo>
                    <a:pt x="1361" y="1332"/>
                  </a:lnTo>
                  <a:lnTo>
                    <a:pt x="1417" y="1389"/>
                  </a:lnTo>
                  <a:lnTo>
                    <a:pt x="1332" y="1417"/>
                  </a:lnTo>
                  <a:lnTo>
                    <a:pt x="1304" y="1531"/>
                  </a:lnTo>
                  <a:lnTo>
                    <a:pt x="1446" y="1502"/>
                  </a:lnTo>
                  <a:lnTo>
                    <a:pt x="1474" y="1417"/>
                  </a:lnTo>
                  <a:lnTo>
                    <a:pt x="1531" y="1389"/>
                  </a:lnTo>
                  <a:lnTo>
                    <a:pt x="1616" y="1389"/>
                  </a:lnTo>
                  <a:lnTo>
                    <a:pt x="1644" y="1276"/>
                  </a:lnTo>
                  <a:lnTo>
                    <a:pt x="1616" y="1219"/>
                  </a:lnTo>
                  <a:lnTo>
                    <a:pt x="1729" y="1134"/>
                  </a:lnTo>
                  <a:lnTo>
                    <a:pt x="1786" y="1134"/>
                  </a:lnTo>
                  <a:lnTo>
                    <a:pt x="1786" y="1049"/>
                  </a:lnTo>
                  <a:lnTo>
                    <a:pt x="1956" y="1020"/>
                  </a:lnTo>
                  <a:lnTo>
                    <a:pt x="1984" y="992"/>
                  </a:lnTo>
                  <a:lnTo>
                    <a:pt x="1899" y="907"/>
                  </a:lnTo>
                  <a:lnTo>
                    <a:pt x="1928" y="850"/>
                  </a:lnTo>
                  <a:lnTo>
                    <a:pt x="1871" y="794"/>
                  </a:lnTo>
                  <a:lnTo>
                    <a:pt x="1871" y="709"/>
                  </a:lnTo>
                  <a:lnTo>
                    <a:pt x="1814" y="652"/>
                  </a:lnTo>
                  <a:lnTo>
                    <a:pt x="1758" y="709"/>
                  </a:lnTo>
                  <a:lnTo>
                    <a:pt x="1616" y="453"/>
                  </a:lnTo>
                  <a:lnTo>
                    <a:pt x="1672" y="453"/>
                  </a:lnTo>
                  <a:lnTo>
                    <a:pt x="1644" y="368"/>
                  </a:lnTo>
                  <a:lnTo>
                    <a:pt x="1616" y="368"/>
                  </a:lnTo>
                  <a:lnTo>
                    <a:pt x="1587" y="425"/>
                  </a:lnTo>
                  <a:lnTo>
                    <a:pt x="1559" y="368"/>
                  </a:lnTo>
                  <a:lnTo>
                    <a:pt x="1502" y="312"/>
                  </a:lnTo>
                  <a:lnTo>
                    <a:pt x="1474" y="312"/>
                  </a:lnTo>
                  <a:lnTo>
                    <a:pt x="1446" y="368"/>
                  </a:lnTo>
                  <a:lnTo>
                    <a:pt x="1389" y="397"/>
                  </a:lnTo>
                  <a:lnTo>
                    <a:pt x="1361" y="283"/>
                  </a:lnTo>
                  <a:lnTo>
                    <a:pt x="1304" y="227"/>
                  </a:lnTo>
                  <a:lnTo>
                    <a:pt x="1162" y="170"/>
                  </a:lnTo>
                  <a:lnTo>
                    <a:pt x="1077" y="56"/>
                  </a:lnTo>
                  <a:lnTo>
                    <a:pt x="1106" y="28"/>
                  </a:lnTo>
                  <a:lnTo>
                    <a:pt x="1106" y="0"/>
                  </a:lnTo>
                  <a:lnTo>
                    <a:pt x="964" y="0"/>
                  </a:lnTo>
                  <a:lnTo>
                    <a:pt x="935" y="28"/>
                  </a:lnTo>
                  <a:lnTo>
                    <a:pt x="794" y="56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67" y="28"/>
                  </a:lnTo>
                  <a:lnTo>
                    <a:pt x="453" y="28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27" y="28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5194" y="2429"/>
              <a:ext cx="1078" cy="1445"/>
            </a:xfrm>
            <a:custGeom>
              <a:avLst/>
              <a:gdLst>
                <a:gd name="T0" fmla="*/ 341 w 1078"/>
                <a:gd name="T1" fmla="*/ 1360 h 1445"/>
                <a:gd name="T2" fmla="*/ 284 w 1078"/>
                <a:gd name="T3" fmla="*/ 1417 h 1445"/>
                <a:gd name="T4" fmla="*/ 227 w 1078"/>
                <a:gd name="T5" fmla="*/ 1417 h 1445"/>
                <a:gd name="T6" fmla="*/ 199 w 1078"/>
                <a:gd name="T7" fmla="*/ 1445 h 1445"/>
                <a:gd name="T8" fmla="*/ 170 w 1078"/>
                <a:gd name="T9" fmla="*/ 1445 h 1445"/>
                <a:gd name="T10" fmla="*/ 142 w 1078"/>
                <a:gd name="T11" fmla="*/ 1389 h 1445"/>
                <a:gd name="T12" fmla="*/ 142 w 1078"/>
                <a:gd name="T13" fmla="*/ 1304 h 1445"/>
                <a:gd name="T14" fmla="*/ 85 w 1078"/>
                <a:gd name="T15" fmla="*/ 1275 h 1445"/>
                <a:gd name="T16" fmla="*/ 85 w 1078"/>
                <a:gd name="T17" fmla="*/ 1219 h 1445"/>
                <a:gd name="T18" fmla="*/ 170 w 1078"/>
                <a:gd name="T19" fmla="*/ 1190 h 1445"/>
                <a:gd name="T20" fmla="*/ 142 w 1078"/>
                <a:gd name="T21" fmla="*/ 1077 h 1445"/>
                <a:gd name="T22" fmla="*/ 114 w 1078"/>
                <a:gd name="T23" fmla="*/ 1049 h 1445"/>
                <a:gd name="T24" fmla="*/ 142 w 1078"/>
                <a:gd name="T25" fmla="*/ 964 h 1445"/>
                <a:gd name="T26" fmla="*/ 0 w 1078"/>
                <a:gd name="T27" fmla="*/ 907 h 1445"/>
                <a:gd name="T28" fmla="*/ 0 w 1078"/>
                <a:gd name="T29" fmla="*/ 822 h 1445"/>
                <a:gd name="T30" fmla="*/ 57 w 1078"/>
                <a:gd name="T31" fmla="*/ 793 h 1445"/>
                <a:gd name="T32" fmla="*/ 142 w 1078"/>
                <a:gd name="T33" fmla="*/ 850 h 1445"/>
                <a:gd name="T34" fmla="*/ 227 w 1078"/>
                <a:gd name="T35" fmla="*/ 765 h 1445"/>
                <a:gd name="T36" fmla="*/ 255 w 1078"/>
                <a:gd name="T37" fmla="*/ 793 h 1445"/>
                <a:gd name="T38" fmla="*/ 312 w 1078"/>
                <a:gd name="T39" fmla="*/ 708 h 1445"/>
                <a:gd name="T40" fmla="*/ 199 w 1078"/>
                <a:gd name="T41" fmla="*/ 652 h 1445"/>
                <a:gd name="T42" fmla="*/ 227 w 1078"/>
                <a:gd name="T43" fmla="*/ 623 h 1445"/>
                <a:gd name="T44" fmla="*/ 284 w 1078"/>
                <a:gd name="T45" fmla="*/ 623 h 1445"/>
                <a:gd name="T46" fmla="*/ 284 w 1078"/>
                <a:gd name="T47" fmla="*/ 538 h 1445"/>
                <a:gd name="T48" fmla="*/ 341 w 1078"/>
                <a:gd name="T49" fmla="*/ 510 h 1445"/>
                <a:gd name="T50" fmla="*/ 369 w 1078"/>
                <a:gd name="T51" fmla="*/ 368 h 1445"/>
                <a:gd name="T52" fmla="*/ 284 w 1078"/>
                <a:gd name="T53" fmla="*/ 283 h 1445"/>
                <a:gd name="T54" fmla="*/ 284 w 1078"/>
                <a:gd name="T55" fmla="*/ 198 h 1445"/>
                <a:gd name="T56" fmla="*/ 312 w 1078"/>
                <a:gd name="T57" fmla="*/ 85 h 1445"/>
                <a:gd name="T58" fmla="*/ 397 w 1078"/>
                <a:gd name="T59" fmla="*/ 0 h 1445"/>
                <a:gd name="T60" fmla="*/ 426 w 1078"/>
                <a:gd name="T61" fmla="*/ 56 h 1445"/>
                <a:gd name="T62" fmla="*/ 482 w 1078"/>
                <a:gd name="T63" fmla="*/ 56 h 1445"/>
                <a:gd name="T64" fmla="*/ 511 w 1078"/>
                <a:gd name="T65" fmla="*/ 113 h 1445"/>
                <a:gd name="T66" fmla="*/ 652 w 1078"/>
                <a:gd name="T67" fmla="*/ 113 h 1445"/>
                <a:gd name="T68" fmla="*/ 709 w 1078"/>
                <a:gd name="T69" fmla="*/ 170 h 1445"/>
                <a:gd name="T70" fmla="*/ 766 w 1078"/>
                <a:gd name="T71" fmla="*/ 170 h 1445"/>
                <a:gd name="T72" fmla="*/ 851 w 1078"/>
                <a:gd name="T73" fmla="*/ 198 h 1445"/>
                <a:gd name="T74" fmla="*/ 908 w 1078"/>
                <a:gd name="T75" fmla="*/ 141 h 1445"/>
                <a:gd name="T76" fmla="*/ 936 w 1078"/>
                <a:gd name="T77" fmla="*/ 170 h 1445"/>
                <a:gd name="T78" fmla="*/ 993 w 1078"/>
                <a:gd name="T79" fmla="*/ 141 h 1445"/>
                <a:gd name="T80" fmla="*/ 1078 w 1078"/>
                <a:gd name="T81" fmla="*/ 283 h 1445"/>
                <a:gd name="T82" fmla="*/ 936 w 1078"/>
                <a:gd name="T83" fmla="*/ 453 h 1445"/>
                <a:gd name="T84" fmla="*/ 879 w 1078"/>
                <a:gd name="T85" fmla="*/ 453 h 1445"/>
                <a:gd name="T86" fmla="*/ 851 w 1078"/>
                <a:gd name="T87" fmla="*/ 425 h 1445"/>
                <a:gd name="T88" fmla="*/ 737 w 1078"/>
                <a:gd name="T89" fmla="*/ 623 h 1445"/>
                <a:gd name="T90" fmla="*/ 652 w 1078"/>
                <a:gd name="T91" fmla="*/ 623 h 1445"/>
                <a:gd name="T92" fmla="*/ 596 w 1078"/>
                <a:gd name="T93" fmla="*/ 652 h 1445"/>
                <a:gd name="T94" fmla="*/ 511 w 1078"/>
                <a:gd name="T95" fmla="*/ 680 h 1445"/>
                <a:gd name="T96" fmla="*/ 539 w 1078"/>
                <a:gd name="T97" fmla="*/ 737 h 1445"/>
                <a:gd name="T98" fmla="*/ 426 w 1078"/>
                <a:gd name="T99" fmla="*/ 765 h 1445"/>
                <a:gd name="T100" fmla="*/ 426 w 1078"/>
                <a:gd name="T101" fmla="*/ 822 h 1445"/>
                <a:gd name="T102" fmla="*/ 369 w 1078"/>
                <a:gd name="T103" fmla="*/ 907 h 1445"/>
                <a:gd name="T104" fmla="*/ 312 w 1078"/>
                <a:gd name="T105" fmla="*/ 907 h 1445"/>
                <a:gd name="T106" fmla="*/ 227 w 1078"/>
                <a:gd name="T107" fmla="*/ 1105 h 1445"/>
                <a:gd name="T108" fmla="*/ 255 w 1078"/>
                <a:gd name="T109" fmla="*/ 1162 h 1445"/>
                <a:gd name="T110" fmla="*/ 227 w 1078"/>
                <a:gd name="T111" fmla="*/ 1190 h 1445"/>
                <a:gd name="T112" fmla="*/ 227 w 1078"/>
                <a:gd name="T113" fmla="*/ 1219 h 1445"/>
                <a:gd name="T114" fmla="*/ 255 w 1078"/>
                <a:gd name="T115" fmla="*/ 1219 h 1445"/>
                <a:gd name="T116" fmla="*/ 341 w 1078"/>
                <a:gd name="T117" fmla="*/ 1304 h 1445"/>
                <a:gd name="T118" fmla="*/ 341 w 1078"/>
                <a:gd name="T119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8" h="1445">
                  <a:moveTo>
                    <a:pt x="341" y="1360"/>
                  </a:moveTo>
                  <a:lnTo>
                    <a:pt x="284" y="1417"/>
                  </a:lnTo>
                  <a:lnTo>
                    <a:pt x="227" y="1417"/>
                  </a:lnTo>
                  <a:lnTo>
                    <a:pt x="199" y="1445"/>
                  </a:lnTo>
                  <a:lnTo>
                    <a:pt x="170" y="1445"/>
                  </a:lnTo>
                  <a:lnTo>
                    <a:pt x="142" y="1389"/>
                  </a:lnTo>
                  <a:lnTo>
                    <a:pt x="142" y="1304"/>
                  </a:lnTo>
                  <a:lnTo>
                    <a:pt x="85" y="1275"/>
                  </a:lnTo>
                  <a:lnTo>
                    <a:pt x="85" y="1219"/>
                  </a:lnTo>
                  <a:lnTo>
                    <a:pt x="170" y="1190"/>
                  </a:lnTo>
                  <a:lnTo>
                    <a:pt x="142" y="1077"/>
                  </a:lnTo>
                  <a:lnTo>
                    <a:pt x="114" y="1049"/>
                  </a:lnTo>
                  <a:lnTo>
                    <a:pt x="142" y="964"/>
                  </a:lnTo>
                  <a:lnTo>
                    <a:pt x="0" y="907"/>
                  </a:lnTo>
                  <a:lnTo>
                    <a:pt x="0" y="822"/>
                  </a:lnTo>
                  <a:lnTo>
                    <a:pt x="57" y="793"/>
                  </a:lnTo>
                  <a:lnTo>
                    <a:pt x="142" y="850"/>
                  </a:lnTo>
                  <a:lnTo>
                    <a:pt x="227" y="765"/>
                  </a:lnTo>
                  <a:lnTo>
                    <a:pt x="255" y="793"/>
                  </a:lnTo>
                  <a:lnTo>
                    <a:pt x="312" y="708"/>
                  </a:lnTo>
                  <a:lnTo>
                    <a:pt x="199" y="652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38"/>
                  </a:lnTo>
                  <a:lnTo>
                    <a:pt x="341" y="510"/>
                  </a:lnTo>
                  <a:lnTo>
                    <a:pt x="369" y="368"/>
                  </a:lnTo>
                  <a:lnTo>
                    <a:pt x="284" y="283"/>
                  </a:lnTo>
                  <a:lnTo>
                    <a:pt x="284" y="198"/>
                  </a:lnTo>
                  <a:lnTo>
                    <a:pt x="312" y="85"/>
                  </a:lnTo>
                  <a:lnTo>
                    <a:pt x="397" y="0"/>
                  </a:lnTo>
                  <a:lnTo>
                    <a:pt x="426" y="56"/>
                  </a:lnTo>
                  <a:lnTo>
                    <a:pt x="482" y="56"/>
                  </a:lnTo>
                  <a:lnTo>
                    <a:pt x="511" y="113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766" y="170"/>
                  </a:lnTo>
                  <a:lnTo>
                    <a:pt x="851" y="198"/>
                  </a:lnTo>
                  <a:lnTo>
                    <a:pt x="908" y="141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78" y="283"/>
                  </a:lnTo>
                  <a:lnTo>
                    <a:pt x="936" y="453"/>
                  </a:lnTo>
                  <a:lnTo>
                    <a:pt x="879" y="453"/>
                  </a:lnTo>
                  <a:lnTo>
                    <a:pt x="851" y="425"/>
                  </a:lnTo>
                  <a:lnTo>
                    <a:pt x="737" y="623"/>
                  </a:lnTo>
                  <a:lnTo>
                    <a:pt x="652" y="623"/>
                  </a:lnTo>
                  <a:lnTo>
                    <a:pt x="596" y="652"/>
                  </a:lnTo>
                  <a:lnTo>
                    <a:pt x="511" y="680"/>
                  </a:lnTo>
                  <a:lnTo>
                    <a:pt x="539" y="737"/>
                  </a:lnTo>
                  <a:lnTo>
                    <a:pt x="426" y="765"/>
                  </a:lnTo>
                  <a:lnTo>
                    <a:pt x="426" y="822"/>
                  </a:lnTo>
                  <a:lnTo>
                    <a:pt x="369" y="907"/>
                  </a:lnTo>
                  <a:lnTo>
                    <a:pt x="312" y="907"/>
                  </a:lnTo>
                  <a:lnTo>
                    <a:pt x="227" y="1105"/>
                  </a:lnTo>
                  <a:lnTo>
                    <a:pt x="255" y="1162"/>
                  </a:lnTo>
                  <a:lnTo>
                    <a:pt x="227" y="1190"/>
                  </a:lnTo>
                  <a:lnTo>
                    <a:pt x="227" y="1219"/>
                  </a:lnTo>
                  <a:lnTo>
                    <a:pt x="255" y="1219"/>
                  </a:lnTo>
                  <a:lnTo>
                    <a:pt x="341" y="1304"/>
                  </a:lnTo>
                  <a:lnTo>
                    <a:pt x="341" y="136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5421" y="2854"/>
              <a:ext cx="681" cy="1077"/>
            </a:xfrm>
            <a:custGeom>
              <a:avLst/>
              <a:gdLst>
                <a:gd name="T0" fmla="*/ 652 w 681"/>
                <a:gd name="T1" fmla="*/ 28 h 1077"/>
                <a:gd name="T2" fmla="*/ 624 w 681"/>
                <a:gd name="T3" fmla="*/ 0 h 1077"/>
                <a:gd name="T4" fmla="*/ 510 w 681"/>
                <a:gd name="T5" fmla="*/ 198 h 1077"/>
                <a:gd name="T6" fmla="*/ 425 w 681"/>
                <a:gd name="T7" fmla="*/ 198 h 1077"/>
                <a:gd name="T8" fmla="*/ 369 w 681"/>
                <a:gd name="T9" fmla="*/ 227 h 1077"/>
                <a:gd name="T10" fmla="*/ 284 w 681"/>
                <a:gd name="T11" fmla="*/ 255 h 1077"/>
                <a:gd name="T12" fmla="*/ 312 w 681"/>
                <a:gd name="T13" fmla="*/ 312 h 1077"/>
                <a:gd name="T14" fmla="*/ 199 w 681"/>
                <a:gd name="T15" fmla="*/ 340 h 1077"/>
                <a:gd name="T16" fmla="*/ 199 w 681"/>
                <a:gd name="T17" fmla="*/ 397 h 1077"/>
                <a:gd name="T18" fmla="*/ 142 w 681"/>
                <a:gd name="T19" fmla="*/ 482 h 1077"/>
                <a:gd name="T20" fmla="*/ 85 w 681"/>
                <a:gd name="T21" fmla="*/ 482 h 1077"/>
                <a:gd name="T22" fmla="*/ 0 w 681"/>
                <a:gd name="T23" fmla="*/ 680 h 1077"/>
                <a:gd name="T24" fmla="*/ 28 w 681"/>
                <a:gd name="T25" fmla="*/ 737 h 1077"/>
                <a:gd name="T26" fmla="*/ 0 w 681"/>
                <a:gd name="T27" fmla="*/ 765 h 1077"/>
                <a:gd name="T28" fmla="*/ 0 w 681"/>
                <a:gd name="T29" fmla="*/ 794 h 1077"/>
                <a:gd name="T30" fmla="*/ 28 w 681"/>
                <a:gd name="T31" fmla="*/ 794 h 1077"/>
                <a:gd name="T32" fmla="*/ 114 w 681"/>
                <a:gd name="T33" fmla="*/ 879 h 1077"/>
                <a:gd name="T34" fmla="*/ 114 w 681"/>
                <a:gd name="T35" fmla="*/ 935 h 1077"/>
                <a:gd name="T36" fmla="*/ 170 w 681"/>
                <a:gd name="T37" fmla="*/ 964 h 1077"/>
                <a:gd name="T38" fmla="*/ 227 w 681"/>
                <a:gd name="T39" fmla="*/ 1049 h 1077"/>
                <a:gd name="T40" fmla="*/ 284 w 681"/>
                <a:gd name="T41" fmla="*/ 1077 h 1077"/>
                <a:gd name="T42" fmla="*/ 312 w 681"/>
                <a:gd name="T43" fmla="*/ 1020 h 1077"/>
                <a:gd name="T44" fmla="*/ 340 w 681"/>
                <a:gd name="T45" fmla="*/ 1020 h 1077"/>
                <a:gd name="T46" fmla="*/ 369 w 681"/>
                <a:gd name="T47" fmla="*/ 1020 h 1077"/>
                <a:gd name="T48" fmla="*/ 312 w 681"/>
                <a:gd name="T49" fmla="*/ 907 h 1077"/>
                <a:gd name="T50" fmla="*/ 454 w 681"/>
                <a:gd name="T51" fmla="*/ 680 h 1077"/>
                <a:gd name="T52" fmla="*/ 539 w 681"/>
                <a:gd name="T53" fmla="*/ 539 h 1077"/>
                <a:gd name="T54" fmla="*/ 539 w 681"/>
                <a:gd name="T55" fmla="*/ 510 h 1077"/>
                <a:gd name="T56" fmla="*/ 595 w 681"/>
                <a:gd name="T57" fmla="*/ 539 h 1077"/>
                <a:gd name="T58" fmla="*/ 624 w 681"/>
                <a:gd name="T59" fmla="*/ 510 h 1077"/>
                <a:gd name="T60" fmla="*/ 652 w 681"/>
                <a:gd name="T61" fmla="*/ 425 h 1077"/>
                <a:gd name="T62" fmla="*/ 567 w 681"/>
                <a:gd name="T63" fmla="*/ 368 h 1077"/>
                <a:gd name="T64" fmla="*/ 567 w 681"/>
                <a:gd name="T65" fmla="*/ 283 h 1077"/>
                <a:gd name="T66" fmla="*/ 681 w 681"/>
                <a:gd name="T67" fmla="*/ 142 h 1077"/>
                <a:gd name="T68" fmla="*/ 624 w 681"/>
                <a:gd name="T69" fmla="*/ 113 h 1077"/>
                <a:gd name="T70" fmla="*/ 652 w 681"/>
                <a:gd name="T71" fmla="*/ 2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1" h="1077">
                  <a:moveTo>
                    <a:pt x="652" y="28"/>
                  </a:moveTo>
                  <a:lnTo>
                    <a:pt x="624" y="0"/>
                  </a:lnTo>
                  <a:lnTo>
                    <a:pt x="510" y="198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284" y="255"/>
                  </a:lnTo>
                  <a:lnTo>
                    <a:pt x="312" y="312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114" y="879"/>
                  </a:lnTo>
                  <a:lnTo>
                    <a:pt x="114" y="935"/>
                  </a:lnTo>
                  <a:lnTo>
                    <a:pt x="170" y="964"/>
                  </a:lnTo>
                  <a:lnTo>
                    <a:pt x="227" y="1049"/>
                  </a:lnTo>
                  <a:lnTo>
                    <a:pt x="284" y="1077"/>
                  </a:lnTo>
                  <a:lnTo>
                    <a:pt x="312" y="1020"/>
                  </a:lnTo>
                  <a:lnTo>
                    <a:pt x="340" y="1020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454" y="680"/>
                  </a:lnTo>
                  <a:lnTo>
                    <a:pt x="539" y="539"/>
                  </a:lnTo>
                  <a:lnTo>
                    <a:pt x="539" y="510"/>
                  </a:lnTo>
                  <a:lnTo>
                    <a:pt x="595" y="539"/>
                  </a:lnTo>
                  <a:lnTo>
                    <a:pt x="624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67" y="283"/>
                  </a:lnTo>
                  <a:lnTo>
                    <a:pt x="681" y="142"/>
                  </a:lnTo>
                  <a:lnTo>
                    <a:pt x="624" y="113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3692" y="2287"/>
              <a:ext cx="482" cy="454"/>
            </a:xfrm>
            <a:custGeom>
              <a:avLst/>
              <a:gdLst>
                <a:gd name="T0" fmla="*/ 142 w 482"/>
                <a:gd name="T1" fmla="*/ 425 h 454"/>
                <a:gd name="T2" fmla="*/ 113 w 482"/>
                <a:gd name="T3" fmla="*/ 312 h 454"/>
                <a:gd name="T4" fmla="*/ 28 w 482"/>
                <a:gd name="T5" fmla="*/ 255 h 454"/>
                <a:gd name="T6" fmla="*/ 0 w 482"/>
                <a:gd name="T7" fmla="*/ 85 h 454"/>
                <a:gd name="T8" fmla="*/ 28 w 482"/>
                <a:gd name="T9" fmla="*/ 28 h 454"/>
                <a:gd name="T10" fmla="*/ 170 w 482"/>
                <a:gd name="T11" fmla="*/ 28 h 454"/>
                <a:gd name="T12" fmla="*/ 227 w 482"/>
                <a:gd name="T13" fmla="*/ 0 h 454"/>
                <a:gd name="T14" fmla="*/ 255 w 482"/>
                <a:gd name="T15" fmla="*/ 57 h 454"/>
                <a:gd name="T16" fmla="*/ 340 w 482"/>
                <a:gd name="T17" fmla="*/ 28 h 454"/>
                <a:gd name="T18" fmla="*/ 368 w 482"/>
                <a:gd name="T19" fmla="*/ 85 h 454"/>
                <a:gd name="T20" fmla="*/ 453 w 482"/>
                <a:gd name="T21" fmla="*/ 85 h 454"/>
                <a:gd name="T22" fmla="*/ 453 w 482"/>
                <a:gd name="T23" fmla="*/ 142 h 454"/>
                <a:gd name="T24" fmla="*/ 425 w 482"/>
                <a:gd name="T25" fmla="*/ 170 h 454"/>
                <a:gd name="T26" fmla="*/ 453 w 482"/>
                <a:gd name="T27" fmla="*/ 283 h 454"/>
                <a:gd name="T28" fmla="*/ 453 w 482"/>
                <a:gd name="T29" fmla="*/ 340 h 454"/>
                <a:gd name="T30" fmla="*/ 482 w 482"/>
                <a:gd name="T31" fmla="*/ 368 h 454"/>
                <a:gd name="T32" fmla="*/ 340 w 482"/>
                <a:gd name="T33" fmla="*/ 454 h 454"/>
                <a:gd name="T34" fmla="*/ 255 w 482"/>
                <a:gd name="T35" fmla="*/ 397 h 454"/>
                <a:gd name="T36" fmla="*/ 227 w 482"/>
                <a:gd name="T37" fmla="*/ 425 h 454"/>
                <a:gd name="T38" fmla="*/ 198 w 482"/>
                <a:gd name="T39" fmla="*/ 397 h 454"/>
                <a:gd name="T40" fmla="*/ 142 w 482"/>
                <a:gd name="T41" fmla="*/ 42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454">
                  <a:moveTo>
                    <a:pt x="142" y="425"/>
                  </a:moveTo>
                  <a:lnTo>
                    <a:pt x="113" y="312"/>
                  </a:lnTo>
                  <a:lnTo>
                    <a:pt x="28" y="25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482" y="368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42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2104" y="1748"/>
              <a:ext cx="1730" cy="1078"/>
            </a:xfrm>
            <a:custGeom>
              <a:avLst/>
              <a:gdLst>
                <a:gd name="T0" fmla="*/ 709 w 1730"/>
                <a:gd name="T1" fmla="*/ 993 h 1078"/>
                <a:gd name="T2" fmla="*/ 681 w 1730"/>
                <a:gd name="T3" fmla="*/ 936 h 1078"/>
                <a:gd name="T4" fmla="*/ 681 w 1730"/>
                <a:gd name="T5" fmla="*/ 879 h 1078"/>
                <a:gd name="T6" fmla="*/ 737 w 1730"/>
                <a:gd name="T7" fmla="*/ 907 h 1078"/>
                <a:gd name="T8" fmla="*/ 766 w 1730"/>
                <a:gd name="T9" fmla="*/ 907 h 1078"/>
                <a:gd name="T10" fmla="*/ 794 w 1730"/>
                <a:gd name="T11" fmla="*/ 907 h 1078"/>
                <a:gd name="T12" fmla="*/ 879 w 1730"/>
                <a:gd name="T13" fmla="*/ 936 h 1078"/>
                <a:gd name="T14" fmla="*/ 936 w 1730"/>
                <a:gd name="T15" fmla="*/ 879 h 1078"/>
                <a:gd name="T16" fmla="*/ 1134 w 1730"/>
                <a:gd name="T17" fmla="*/ 993 h 1078"/>
                <a:gd name="T18" fmla="*/ 1191 w 1730"/>
                <a:gd name="T19" fmla="*/ 964 h 1078"/>
                <a:gd name="T20" fmla="*/ 1248 w 1730"/>
                <a:gd name="T21" fmla="*/ 993 h 1078"/>
                <a:gd name="T22" fmla="*/ 1248 w 1730"/>
                <a:gd name="T23" fmla="*/ 936 h 1078"/>
                <a:gd name="T24" fmla="*/ 1333 w 1730"/>
                <a:gd name="T25" fmla="*/ 936 h 1078"/>
                <a:gd name="T26" fmla="*/ 1361 w 1730"/>
                <a:gd name="T27" fmla="*/ 964 h 1078"/>
                <a:gd name="T28" fmla="*/ 1503 w 1730"/>
                <a:gd name="T29" fmla="*/ 964 h 1078"/>
                <a:gd name="T30" fmla="*/ 1645 w 1730"/>
                <a:gd name="T31" fmla="*/ 1078 h 1078"/>
                <a:gd name="T32" fmla="*/ 1673 w 1730"/>
                <a:gd name="T33" fmla="*/ 1049 h 1078"/>
                <a:gd name="T34" fmla="*/ 1673 w 1730"/>
                <a:gd name="T35" fmla="*/ 1021 h 1078"/>
                <a:gd name="T36" fmla="*/ 1645 w 1730"/>
                <a:gd name="T37" fmla="*/ 964 h 1078"/>
                <a:gd name="T38" fmla="*/ 1673 w 1730"/>
                <a:gd name="T39" fmla="*/ 936 h 1078"/>
                <a:gd name="T40" fmla="*/ 1730 w 1730"/>
                <a:gd name="T41" fmla="*/ 964 h 1078"/>
                <a:gd name="T42" fmla="*/ 1701 w 1730"/>
                <a:gd name="T43" fmla="*/ 851 h 1078"/>
                <a:gd name="T44" fmla="*/ 1616 w 1730"/>
                <a:gd name="T45" fmla="*/ 794 h 1078"/>
                <a:gd name="T46" fmla="*/ 1588 w 1730"/>
                <a:gd name="T47" fmla="*/ 624 h 1078"/>
                <a:gd name="T48" fmla="*/ 1616 w 1730"/>
                <a:gd name="T49" fmla="*/ 567 h 1078"/>
                <a:gd name="T50" fmla="*/ 1559 w 1730"/>
                <a:gd name="T51" fmla="*/ 511 h 1078"/>
                <a:gd name="T52" fmla="*/ 1474 w 1730"/>
                <a:gd name="T53" fmla="*/ 539 h 1078"/>
                <a:gd name="T54" fmla="*/ 1333 w 1730"/>
                <a:gd name="T55" fmla="*/ 539 h 1078"/>
                <a:gd name="T56" fmla="*/ 1304 w 1730"/>
                <a:gd name="T57" fmla="*/ 397 h 1078"/>
                <a:gd name="T58" fmla="*/ 1333 w 1730"/>
                <a:gd name="T59" fmla="*/ 340 h 1078"/>
                <a:gd name="T60" fmla="*/ 1219 w 1730"/>
                <a:gd name="T61" fmla="*/ 227 h 1078"/>
                <a:gd name="T62" fmla="*/ 1219 w 1730"/>
                <a:gd name="T63" fmla="*/ 142 h 1078"/>
                <a:gd name="T64" fmla="*/ 1163 w 1730"/>
                <a:gd name="T65" fmla="*/ 114 h 1078"/>
                <a:gd name="T66" fmla="*/ 1078 w 1730"/>
                <a:gd name="T67" fmla="*/ 85 h 1078"/>
                <a:gd name="T68" fmla="*/ 1021 w 1730"/>
                <a:gd name="T69" fmla="*/ 29 h 1078"/>
                <a:gd name="T70" fmla="*/ 879 w 1730"/>
                <a:gd name="T71" fmla="*/ 0 h 1078"/>
                <a:gd name="T72" fmla="*/ 822 w 1730"/>
                <a:gd name="T73" fmla="*/ 142 h 1078"/>
                <a:gd name="T74" fmla="*/ 766 w 1730"/>
                <a:gd name="T75" fmla="*/ 142 h 1078"/>
                <a:gd name="T76" fmla="*/ 454 w 1730"/>
                <a:gd name="T77" fmla="*/ 227 h 1078"/>
                <a:gd name="T78" fmla="*/ 397 w 1730"/>
                <a:gd name="T79" fmla="*/ 312 h 1078"/>
                <a:gd name="T80" fmla="*/ 340 w 1730"/>
                <a:gd name="T81" fmla="*/ 255 h 1078"/>
                <a:gd name="T82" fmla="*/ 284 w 1730"/>
                <a:gd name="T83" fmla="*/ 340 h 1078"/>
                <a:gd name="T84" fmla="*/ 170 w 1730"/>
                <a:gd name="T85" fmla="*/ 284 h 1078"/>
                <a:gd name="T86" fmla="*/ 0 w 1730"/>
                <a:gd name="T87" fmla="*/ 369 h 1078"/>
                <a:gd name="T88" fmla="*/ 0 w 1730"/>
                <a:gd name="T89" fmla="*/ 426 h 1078"/>
                <a:gd name="T90" fmla="*/ 57 w 1730"/>
                <a:gd name="T91" fmla="*/ 511 h 1078"/>
                <a:gd name="T92" fmla="*/ 85 w 1730"/>
                <a:gd name="T93" fmla="*/ 511 h 1078"/>
                <a:gd name="T94" fmla="*/ 57 w 1730"/>
                <a:gd name="T95" fmla="*/ 596 h 1078"/>
                <a:gd name="T96" fmla="*/ 170 w 1730"/>
                <a:gd name="T97" fmla="*/ 596 h 1078"/>
                <a:gd name="T98" fmla="*/ 227 w 1730"/>
                <a:gd name="T99" fmla="*/ 652 h 1078"/>
                <a:gd name="T100" fmla="*/ 284 w 1730"/>
                <a:gd name="T101" fmla="*/ 652 h 1078"/>
                <a:gd name="T102" fmla="*/ 340 w 1730"/>
                <a:gd name="T103" fmla="*/ 624 h 1078"/>
                <a:gd name="T104" fmla="*/ 397 w 1730"/>
                <a:gd name="T105" fmla="*/ 652 h 1078"/>
                <a:gd name="T106" fmla="*/ 482 w 1730"/>
                <a:gd name="T107" fmla="*/ 794 h 1078"/>
                <a:gd name="T108" fmla="*/ 425 w 1730"/>
                <a:gd name="T109" fmla="*/ 879 h 1078"/>
                <a:gd name="T110" fmla="*/ 340 w 1730"/>
                <a:gd name="T111" fmla="*/ 907 h 1078"/>
                <a:gd name="T112" fmla="*/ 340 w 1730"/>
                <a:gd name="T113" fmla="*/ 964 h 1078"/>
                <a:gd name="T114" fmla="*/ 425 w 1730"/>
                <a:gd name="T115" fmla="*/ 1021 h 1078"/>
                <a:gd name="T116" fmla="*/ 454 w 1730"/>
                <a:gd name="T117" fmla="*/ 1078 h 1078"/>
                <a:gd name="T118" fmla="*/ 511 w 1730"/>
                <a:gd name="T119" fmla="*/ 1078 h 1078"/>
                <a:gd name="T120" fmla="*/ 567 w 1730"/>
                <a:gd name="T121" fmla="*/ 1049 h 1078"/>
                <a:gd name="T122" fmla="*/ 681 w 1730"/>
                <a:gd name="T123" fmla="*/ 1049 h 1078"/>
                <a:gd name="T124" fmla="*/ 709 w 1730"/>
                <a:gd name="T125" fmla="*/ 993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0" h="1078">
                  <a:moveTo>
                    <a:pt x="709" y="993"/>
                  </a:moveTo>
                  <a:lnTo>
                    <a:pt x="681" y="936"/>
                  </a:lnTo>
                  <a:lnTo>
                    <a:pt x="681" y="879"/>
                  </a:lnTo>
                  <a:lnTo>
                    <a:pt x="737" y="907"/>
                  </a:lnTo>
                  <a:lnTo>
                    <a:pt x="766" y="907"/>
                  </a:lnTo>
                  <a:lnTo>
                    <a:pt x="794" y="907"/>
                  </a:lnTo>
                  <a:lnTo>
                    <a:pt x="879" y="936"/>
                  </a:lnTo>
                  <a:lnTo>
                    <a:pt x="936" y="879"/>
                  </a:lnTo>
                  <a:lnTo>
                    <a:pt x="1134" y="993"/>
                  </a:lnTo>
                  <a:lnTo>
                    <a:pt x="1191" y="964"/>
                  </a:lnTo>
                  <a:lnTo>
                    <a:pt x="1248" y="993"/>
                  </a:lnTo>
                  <a:lnTo>
                    <a:pt x="1248" y="936"/>
                  </a:lnTo>
                  <a:lnTo>
                    <a:pt x="1333" y="936"/>
                  </a:lnTo>
                  <a:lnTo>
                    <a:pt x="1361" y="964"/>
                  </a:lnTo>
                  <a:lnTo>
                    <a:pt x="1503" y="964"/>
                  </a:lnTo>
                  <a:lnTo>
                    <a:pt x="1645" y="1078"/>
                  </a:lnTo>
                  <a:lnTo>
                    <a:pt x="1673" y="1049"/>
                  </a:lnTo>
                  <a:lnTo>
                    <a:pt x="1673" y="1021"/>
                  </a:lnTo>
                  <a:lnTo>
                    <a:pt x="1645" y="964"/>
                  </a:lnTo>
                  <a:lnTo>
                    <a:pt x="1673" y="936"/>
                  </a:lnTo>
                  <a:lnTo>
                    <a:pt x="1730" y="964"/>
                  </a:lnTo>
                  <a:lnTo>
                    <a:pt x="1701" y="851"/>
                  </a:lnTo>
                  <a:lnTo>
                    <a:pt x="1616" y="794"/>
                  </a:lnTo>
                  <a:lnTo>
                    <a:pt x="1588" y="624"/>
                  </a:lnTo>
                  <a:lnTo>
                    <a:pt x="1616" y="567"/>
                  </a:lnTo>
                  <a:lnTo>
                    <a:pt x="1559" y="511"/>
                  </a:lnTo>
                  <a:lnTo>
                    <a:pt x="1474" y="539"/>
                  </a:lnTo>
                  <a:lnTo>
                    <a:pt x="1333" y="539"/>
                  </a:lnTo>
                  <a:lnTo>
                    <a:pt x="1304" y="397"/>
                  </a:lnTo>
                  <a:lnTo>
                    <a:pt x="1333" y="340"/>
                  </a:lnTo>
                  <a:lnTo>
                    <a:pt x="1219" y="227"/>
                  </a:lnTo>
                  <a:lnTo>
                    <a:pt x="1219" y="142"/>
                  </a:lnTo>
                  <a:lnTo>
                    <a:pt x="1163" y="114"/>
                  </a:lnTo>
                  <a:lnTo>
                    <a:pt x="1078" y="85"/>
                  </a:lnTo>
                  <a:lnTo>
                    <a:pt x="1021" y="29"/>
                  </a:lnTo>
                  <a:lnTo>
                    <a:pt x="879" y="0"/>
                  </a:lnTo>
                  <a:lnTo>
                    <a:pt x="822" y="142"/>
                  </a:lnTo>
                  <a:lnTo>
                    <a:pt x="766" y="142"/>
                  </a:lnTo>
                  <a:lnTo>
                    <a:pt x="454" y="227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84" y="340"/>
                  </a:lnTo>
                  <a:lnTo>
                    <a:pt x="170" y="284"/>
                  </a:lnTo>
                  <a:lnTo>
                    <a:pt x="0" y="369"/>
                  </a:lnTo>
                  <a:lnTo>
                    <a:pt x="0" y="426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57" y="596"/>
                  </a:lnTo>
                  <a:lnTo>
                    <a:pt x="170" y="596"/>
                  </a:lnTo>
                  <a:lnTo>
                    <a:pt x="227" y="652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97" y="652"/>
                  </a:lnTo>
                  <a:lnTo>
                    <a:pt x="482" y="794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425" y="1021"/>
                  </a:lnTo>
                  <a:lnTo>
                    <a:pt x="454" y="1078"/>
                  </a:lnTo>
                  <a:lnTo>
                    <a:pt x="511" y="1078"/>
                  </a:lnTo>
                  <a:lnTo>
                    <a:pt x="567" y="1049"/>
                  </a:lnTo>
                  <a:lnTo>
                    <a:pt x="681" y="1049"/>
                  </a:lnTo>
                  <a:lnTo>
                    <a:pt x="709" y="9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2303" y="2712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68 w 680"/>
                <a:gd name="T3" fmla="*/ 851 h 907"/>
                <a:gd name="T4" fmla="*/ 340 w 680"/>
                <a:gd name="T5" fmla="*/ 794 h 907"/>
                <a:gd name="T6" fmla="*/ 397 w 680"/>
                <a:gd name="T7" fmla="*/ 681 h 907"/>
                <a:gd name="T8" fmla="*/ 368 w 680"/>
                <a:gd name="T9" fmla="*/ 624 h 907"/>
                <a:gd name="T10" fmla="*/ 312 w 680"/>
                <a:gd name="T11" fmla="*/ 595 h 907"/>
                <a:gd name="T12" fmla="*/ 340 w 680"/>
                <a:gd name="T13" fmla="*/ 539 h 907"/>
                <a:gd name="T14" fmla="*/ 312 w 680"/>
                <a:gd name="T15" fmla="*/ 454 h 907"/>
                <a:gd name="T16" fmla="*/ 368 w 680"/>
                <a:gd name="T17" fmla="*/ 340 h 907"/>
                <a:gd name="T18" fmla="*/ 397 w 680"/>
                <a:gd name="T19" fmla="*/ 340 h 907"/>
                <a:gd name="T20" fmla="*/ 425 w 680"/>
                <a:gd name="T21" fmla="*/ 312 h 907"/>
                <a:gd name="T22" fmla="*/ 482 w 680"/>
                <a:gd name="T23" fmla="*/ 340 h 907"/>
                <a:gd name="T24" fmla="*/ 595 w 680"/>
                <a:gd name="T25" fmla="*/ 255 h 907"/>
                <a:gd name="T26" fmla="*/ 652 w 680"/>
                <a:gd name="T27" fmla="*/ 255 h 907"/>
                <a:gd name="T28" fmla="*/ 680 w 680"/>
                <a:gd name="T29" fmla="*/ 227 h 907"/>
                <a:gd name="T30" fmla="*/ 680 w 680"/>
                <a:gd name="T31" fmla="*/ 170 h 907"/>
                <a:gd name="T32" fmla="*/ 652 w 680"/>
                <a:gd name="T33" fmla="*/ 85 h 907"/>
                <a:gd name="T34" fmla="*/ 567 w 680"/>
                <a:gd name="T35" fmla="*/ 85 h 907"/>
                <a:gd name="T36" fmla="*/ 510 w 680"/>
                <a:gd name="T37" fmla="*/ 29 h 907"/>
                <a:gd name="T38" fmla="*/ 482 w 680"/>
                <a:gd name="T39" fmla="*/ 85 h 907"/>
                <a:gd name="T40" fmla="*/ 368 w 680"/>
                <a:gd name="T41" fmla="*/ 85 h 907"/>
                <a:gd name="T42" fmla="*/ 312 w 680"/>
                <a:gd name="T43" fmla="*/ 114 h 907"/>
                <a:gd name="T44" fmla="*/ 255 w 680"/>
                <a:gd name="T45" fmla="*/ 114 h 907"/>
                <a:gd name="T46" fmla="*/ 226 w 680"/>
                <a:gd name="T47" fmla="*/ 57 h 907"/>
                <a:gd name="T48" fmla="*/ 141 w 680"/>
                <a:gd name="T49" fmla="*/ 0 h 907"/>
                <a:gd name="T50" fmla="*/ 113 w 680"/>
                <a:gd name="T51" fmla="*/ 29 h 907"/>
                <a:gd name="T52" fmla="*/ 85 w 680"/>
                <a:gd name="T53" fmla="*/ 85 h 907"/>
                <a:gd name="T54" fmla="*/ 141 w 680"/>
                <a:gd name="T55" fmla="*/ 114 h 907"/>
                <a:gd name="T56" fmla="*/ 141 w 680"/>
                <a:gd name="T57" fmla="*/ 170 h 907"/>
                <a:gd name="T58" fmla="*/ 113 w 680"/>
                <a:gd name="T59" fmla="*/ 227 h 907"/>
                <a:gd name="T60" fmla="*/ 170 w 680"/>
                <a:gd name="T61" fmla="*/ 284 h 907"/>
                <a:gd name="T62" fmla="*/ 113 w 680"/>
                <a:gd name="T63" fmla="*/ 340 h 907"/>
                <a:gd name="T64" fmla="*/ 28 w 680"/>
                <a:gd name="T65" fmla="*/ 255 h 907"/>
                <a:gd name="T66" fmla="*/ 0 w 680"/>
                <a:gd name="T67" fmla="*/ 284 h 907"/>
                <a:gd name="T68" fmla="*/ 0 w 680"/>
                <a:gd name="T69" fmla="*/ 397 h 907"/>
                <a:gd name="T70" fmla="*/ 56 w 680"/>
                <a:gd name="T71" fmla="*/ 482 h 907"/>
                <a:gd name="T72" fmla="*/ 28 w 680"/>
                <a:gd name="T73" fmla="*/ 652 h 907"/>
                <a:gd name="T74" fmla="*/ 85 w 680"/>
                <a:gd name="T75" fmla="*/ 681 h 907"/>
                <a:gd name="T76" fmla="*/ 56 w 680"/>
                <a:gd name="T77" fmla="*/ 737 h 907"/>
                <a:gd name="T78" fmla="*/ 28 w 680"/>
                <a:gd name="T79" fmla="*/ 794 h 907"/>
                <a:gd name="T80" fmla="*/ 28 w 680"/>
                <a:gd name="T81" fmla="*/ 879 h 907"/>
                <a:gd name="T82" fmla="*/ 141 w 680"/>
                <a:gd name="T83" fmla="*/ 851 h 907"/>
                <a:gd name="T84" fmla="*/ 226 w 680"/>
                <a:gd name="T85" fmla="*/ 851 h 907"/>
                <a:gd name="T86" fmla="*/ 255 w 680"/>
                <a:gd name="T87" fmla="*/ 907 h 907"/>
                <a:gd name="T88" fmla="*/ 312 w 680"/>
                <a:gd name="T89" fmla="*/ 879 h 907"/>
                <a:gd name="T90" fmla="*/ 340 w 680"/>
                <a:gd name="T9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68" y="851"/>
                  </a:lnTo>
                  <a:lnTo>
                    <a:pt x="340" y="794"/>
                  </a:lnTo>
                  <a:lnTo>
                    <a:pt x="397" y="681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340" y="539"/>
                  </a:lnTo>
                  <a:lnTo>
                    <a:pt x="312" y="454"/>
                  </a:lnTo>
                  <a:lnTo>
                    <a:pt x="368" y="340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482" y="340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10" y="29"/>
                  </a:lnTo>
                  <a:lnTo>
                    <a:pt x="482" y="85"/>
                  </a:lnTo>
                  <a:lnTo>
                    <a:pt x="368" y="85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6" y="57"/>
                  </a:lnTo>
                  <a:lnTo>
                    <a:pt x="141" y="0"/>
                  </a:lnTo>
                  <a:lnTo>
                    <a:pt x="113" y="29"/>
                  </a:lnTo>
                  <a:lnTo>
                    <a:pt x="85" y="85"/>
                  </a:lnTo>
                  <a:lnTo>
                    <a:pt x="141" y="114"/>
                  </a:lnTo>
                  <a:lnTo>
                    <a:pt x="141" y="170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113" y="340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85" y="681"/>
                  </a:lnTo>
                  <a:lnTo>
                    <a:pt x="56" y="737"/>
                  </a:lnTo>
                  <a:lnTo>
                    <a:pt x="28" y="794"/>
                  </a:lnTo>
                  <a:lnTo>
                    <a:pt x="28" y="879"/>
                  </a:lnTo>
                  <a:lnTo>
                    <a:pt x="141" y="851"/>
                  </a:lnTo>
                  <a:lnTo>
                    <a:pt x="226" y="851"/>
                  </a:lnTo>
                  <a:lnTo>
                    <a:pt x="255" y="907"/>
                  </a:lnTo>
                  <a:lnTo>
                    <a:pt x="312" y="879"/>
                  </a:lnTo>
                  <a:lnTo>
                    <a:pt x="340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2161" y="2344"/>
              <a:ext cx="425" cy="453"/>
            </a:xfrm>
            <a:custGeom>
              <a:avLst/>
              <a:gdLst>
                <a:gd name="T0" fmla="*/ 0 w 425"/>
                <a:gd name="T1" fmla="*/ 0 h 453"/>
                <a:gd name="T2" fmla="*/ 113 w 425"/>
                <a:gd name="T3" fmla="*/ 0 h 453"/>
                <a:gd name="T4" fmla="*/ 170 w 425"/>
                <a:gd name="T5" fmla="*/ 56 h 453"/>
                <a:gd name="T6" fmla="*/ 227 w 425"/>
                <a:gd name="T7" fmla="*/ 56 h 453"/>
                <a:gd name="T8" fmla="*/ 283 w 425"/>
                <a:gd name="T9" fmla="*/ 28 h 453"/>
                <a:gd name="T10" fmla="*/ 340 w 425"/>
                <a:gd name="T11" fmla="*/ 56 h 453"/>
                <a:gd name="T12" fmla="*/ 425 w 425"/>
                <a:gd name="T13" fmla="*/ 198 h 453"/>
                <a:gd name="T14" fmla="*/ 368 w 425"/>
                <a:gd name="T15" fmla="*/ 283 h 453"/>
                <a:gd name="T16" fmla="*/ 283 w 425"/>
                <a:gd name="T17" fmla="*/ 311 h 453"/>
                <a:gd name="T18" fmla="*/ 283 w 425"/>
                <a:gd name="T19" fmla="*/ 368 h 453"/>
                <a:gd name="T20" fmla="*/ 255 w 425"/>
                <a:gd name="T21" fmla="*/ 397 h 453"/>
                <a:gd name="T22" fmla="*/ 227 w 425"/>
                <a:gd name="T23" fmla="*/ 453 h 453"/>
                <a:gd name="T24" fmla="*/ 170 w 425"/>
                <a:gd name="T25" fmla="*/ 397 h 453"/>
                <a:gd name="T26" fmla="*/ 113 w 425"/>
                <a:gd name="T27" fmla="*/ 368 h 453"/>
                <a:gd name="T28" fmla="*/ 113 w 425"/>
                <a:gd name="T29" fmla="*/ 311 h 453"/>
                <a:gd name="T30" fmla="*/ 57 w 425"/>
                <a:gd name="T31" fmla="*/ 283 h 453"/>
                <a:gd name="T32" fmla="*/ 57 w 425"/>
                <a:gd name="T33" fmla="*/ 226 h 453"/>
                <a:gd name="T34" fmla="*/ 0 w 425"/>
                <a:gd name="T35" fmla="*/ 170 h 453"/>
                <a:gd name="T36" fmla="*/ 28 w 425"/>
                <a:gd name="T37" fmla="*/ 113 h 453"/>
                <a:gd name="T38" fmla="*/ 0 w 425"/>
                <a:gd name="T3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453">
                  <a:moveTo>
                    <a:pt x="0" y="0"/>
                  </a:moveTo>
                  <a:lnTo>
                    <a:pt x="113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28"/>
                  </a:lnTo>
                  <a:lnTo>
                    <a:pt x="340" y="56"/>
                  </a:lnTo>
                  <a:lnTo>
                    <a:pt x="425" y="198"/>
                  </a:lnTo>
                  <a:lnTo>
                    <a:pt x="368" y="283"/>
                  </a:lnTo>
                  <a:lnTo>
                    <a:pt x="283" y="311"/>
                  </a:lnTo>
                  <a:lnTo>
                    <a:pt x="283" y="368"/>
                  </a:lnTo>
                  <a:lnTo>
                    <a:pt x="255" y="397"/>
                  </a:lnTo>
                  <a:lnTo>
                    <a:pt x="227" y="453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113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1594" y="2344"/>
              <a:ext cx="879" cy="1360"/>
            </a:xfrm>
            <a:custGeom>
              <a:avLst/>
              <a:gdLst>
                <a:gd name="T0" fmla="*/ 737 w 879"/>
                <a:gd name="T1" fmla="*/ 1247 h 1360"/>
                <a:gd name="T2" fmla="*/ 737 w 879"/>
                <a:gd name="T3" fmla="*/ 1162 h 1360"/>
                <a:gd name="T4" fmla="*/ 794 w 879"/>
                <a:gd name="T5" fmla="*/ 1049 h 1360"/>
                <a:gd name="T6" fmla="*/ 737 w 879"/>
                <a:gd name="T7" fmla="*/ 1020 h 1360"/>
                <a:gd name="T8" fmla="*/ 765 w 879"/>
                <a:gd name="T9" fmla="*/ 850 h 1360"/>
                <a:gd name="T10" fmla="*/ 709 w 879"/>
                <a:gd name="T11" fmla="*/ 765 h 1360"/>
                <a:gd name="T12" fmla="*/ 709 w 879"/>
                <a:gd name="T13" fmla="*/ 652 h 1360"/>
                <a:gd name="T14" fmla="*/ 737 w 879"/>
                <a:gd name="T15" fmla="*/ 623 h 1360"/>
                <a:gd name="T16" fmla="*/ 822 w 879"/>
                <a:gd name="T17" fmla="*/ 708 h 1360"/>
                <a:gd name="T18" fmla="*/ 879 w 879"/>
                <a:gd name="T19" fmla="*/ 652 h 1360"/>
                <a:gd name="T20" fmla="*/ 822 w 879"/>
                <a:gd name="T21" fmla="*/ 595 h 1360"/>
                <a:gd name="T22" fmla="*/ 850 w 879"/>
                <a:gd name="T23" fmla="*/ 538 h 1360"/>
                <a:gd name="T24" fmla="*/ 850 w 879"/>
                <a:gd name="T25" fmla="*/ 482 h 1360"/>
                <a:gd name="T26" fmla="*/ 794 w 879"/>
                <a:gd name="T27" fmla="*/ 453 h 1360"/>
                <a:gd name="T28" fmla="*/ 737 w 879"/>
                <a:gd name="T29" fmla="*/ 397 h 1360"/>
                <a:gd name="T30" fmla="*/ 680 w 879"/>
                <a:gd name="T31" fmla="*/ 368 h 1360"/>
                <a:gd name="T32" fmla="*/ 680 w 879"/>
                <a:gd name="T33" fmla="*/ 311 h 1360"/>
                <a:gd name="T34" fmla="*/ 624 w 879"/>
                <a:gd name="T35" fmla="*/ 283 h 1360"/>
                <a:gd name="T36" fmla="*/ 624 w 879"/>
                <a:gd name="T37" fmla="*/ 226 h 1360"/>
                <a:gd name="T38" fmla="*/ 567 w 879"/>
                <a:gd name="T39" fmla="*/ 170 h 1360"/>
                <a:gd name="T40" fmla="*/ 595 w 879"/>
                <a:gd name="T41" fmla="*/ 113 h 1360"/>
                <a:gd name="T42" fmla="*/ 567 w 879"/>
                <a:gd name="T43" fmla="*/ 0 h 1360"/>
                <a:gd name="T44" fmla="*/ 397 w 879"/>
                <a:gd name="T45" fmla="*/ 56 h 1360"/>
                <a:gd name="T46" fmla="*/ 368 w 879"/>
                <a:gd name="T47" fmla="*/ 28 h 1360"/>
                <a:gd name="T48" fmla="*/ 255 w 879"/>
                <a:gd name="T49" fmla="*/ 85 h 1360"/>
                <a:gd name="T50" fmla="*/ 255 w 879"/>
                <a:gd name="T51" fmla="*/ 198 h 1360"/>
                <a:gd name="T52" fmla="*/ 170 w 879"/>
                <a:gd name="T53" fmla="*/ 226 h 1360"/>
                <a:gd name="T54" fmla="*/ 170 w 879"/>
                <a:gd name="T55" fmla="*/ 283 h 1360"/>
                <a:gd name="T56" fmla="*/ 113 w 879"/>
                <a:gd name="T57" fmla="*/ 311 h 1360"/>
                <a:gd name="T58" fmla="*/ 85 w 879"/>
                <a:gd name="T59" fmla="*/ 425 h 1360"/>
                <a:gd name="T60" fmla="*/ 142 w 879"/>
                <a:gd name="T61" fmla="*/ 482 h 1360"/>
                <a:gd name="T62" fmla="*/ 142 w 879"/>
                <a:gd name="T63" fmla="*/ 510 h 1360"/>
                <a:gd name="T64" fmla="*/ 57 w 879"/>
                <a:gd name="T65" fmla="*/ 595 h 1360"/>
                <a:gd name="T66" fmla="*/ 57 w 879"/>
                <a:gd name="T67" fmla="*/ 652 h 1360"/>
                <a:gd name="T68" fmla="*/ 28 w 879"/>
                <a:gd name="T69" fmla="*/ 708 h 1360"/>
                <a:gd name="T70" fmla="*/ 28 w 879"/>
                <a:gd name="T71" fmla="*/ 793 h 1360"/>
                <a:gd name="T72" fmla="*/ 0 w 879"/>
                <a:gd name="T73" fmla="*/ 878 h 1360"/>
                <a:gd name="T74" fmla="*/ 28 w 879"/>
                <a:gd name="T75" fmla="*/ 907 h 1360"/>
                <a:gd name="T76" fmla="*/ 28 w 879"/>
                <a:gd name="T77" fmla="*/ 1190 h 1360"/>
                <a:gd name="T78" fmla="*/ 85 w 879"/>
                <a:gd name="T79" fmla="*/ 1190 h 1360"/>
                <a:gd name="T80" fmla="*/ 198 w 879"/>
                <a:gd name="T81" fmla="*/ 1247 h 1360"/>
                <a:gd name="T82" fmla="*/ 283 w 879"/>
                <a:gd name="T83" fmla="*/ 1275 h 1360"/>
                <a:gd name="T84" fmla="*/ 283 w 879"/>
                <a:gd name="T85" fmla="*/ 1332 h 1360"/>
                <a:gd name="T86" fmla="*/ 368 w 879"/>
                <a:gd name="T87" fmla="*/ 1360 h 1360"/>
                <a:gd name="T88" fmla="*/ 397 w 879"/>
                <a:gd name="T89" fmla="*/ 1275 h 1360"/>
                <a:gd name="T90" fmla="*/ 482 w 879"/>
                <a:gd name="T91" fmla="*/ 1275 h 1360"/>
                <a:gd name="T92" fmla="*/ 567 w 879"/>
                <a:gd name="T93" fmla="*/ 1332 h 1360"/>
                <a:gd name="T94" fmla="*/ 624 w 879"/>
                <a:gd name="T95" fmla="*/ 1332 h 1360"/>
                <a:gd name="T96" fmla="*/ 652 w 879"/>
                <a:gd name="T97" fmla="*/ 1275 h 1360"/>
                <a:gd name="T98" fmla="*/ 737 w 879"/>
                <a:gd name="T99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9" h="1360">
                  <a:moveTo>
                    <a:pt x="737" y="1247"/>
                  </a:moveTo>
                  <a:lnTo>
                    <a:pt x="737" y="1162"/>
                  </a:lnTo>
                  <a:lnTo>
                    <a:pt x="794" y="1049"/>
                  </a:lnTo>
                  <a:lnTo>
                    <a:pt x="737" y="1020"/>
                  </a:lnTo>
                  <a:lnTo>
                    <a:pt x="765" y="850"/>
                  </a:lnTo>
                  <a:lnTo>
                    <a:pt x="709" y="765"/>
                  </a:lnTo>
                  <a:lnTo>
                    <a:pt x="709" y="652"/>
                  </a:lnTo>
                  <a:lnTo>
                    <a:pt x="737" y="623"/>
                  </a:lnTo>
                  <a:lnTo>
                    <a:pt x="822" y="708"/>
                  </a:lnTo>
                  <a:lnTo>
                    <a:pt x="879" y="652"/>
                  </a:lnTo>
                  <a:lnTo>
                    <a:pt x="822" y="595"/>
                  </a:lnTo>
                  <a:lnTo>
                    <a:pt x="850" y="538"/>
                  </a:lnTo>
                  <a:lnTo>
                    <a:pt x="850" y="482"/>
                  </a:lnTo>
                  <a:lnTo>
                    <a:pt x="794" y="453"/>
                  </a:lnTo>
                  <a:lnTo>
                    <a:pt x="737" y="397"/>
                  </a:lnTo>
                  <a:lnTo>
                    <a:pt x="680" y="368"/>
                  </a:lnTo>
                  <a:lnTo>
                    <a:pt x="680" y="311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595" y="113"/>
                  </a:lnTo>
                  <a:lnTo>
                    <a:pt x="567" y="0"/>
                  </a:lnTo>
                  <a:lnTo>
                    <a:pt x="397" y="56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255" y="198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311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142" y="510"/>
                  </a:lnTo>
                  <a:lnTo>
                    <a:pt x="57" y="595"/>
                  </a:lnTo>
                  <a:lnTo>
                    <a:pt x="57" y="652"/>
                  </a:lnTo>
                  <a:lnTo>
                    <a:pt x="2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28" y="907"/>
                  </a:lnTo>
                  <a:lnTo>
                    <a:pt x="28" y="1190"/>
                  </a:lnTo>
                  <a:lnTo>
                    <a:pt x="85" y="1190"/>
                  </a:lnTo>
                  <a:lnTo>
                    <a:pt x="198" y="1247"/>
                  </a:lnTo>
                  <a:lnTo>
                    <a:pt x="283" y="1275"/>
                  </a:lnTo>
                  <a:lnTo>
                    <a:pt x="283" y="1332"/>
                  </a:lnTo>
                  <a:lnTo>
                    <a:pt x="368" y="1360"/>
                  </a:lnTo>
                  <a:lnTo>
                    <a:pt x="397" y="1275"/>
                  </a:lnTo>
                  <a:lnTo>
                    <a:pt x="482" y="1275"/>
                  </a:lnTo>
                  <a:lnTo>
                    <a:pt x="567" y="1332"/>
                  </a:lnTo>
                  <a:lnTo>
                    <a:pt x="624" y="1332"/>
                  </a:lnTo>
                  <a:lnTo>
                    <a:pt x="652" y="1275"/>
                  </a:lnTo>
                  <a:lnTo>
                    <a:pt x="737" y="124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539B33C-C924-42B9-8863-C8F5DD8DF706}"/>
              </a:ext>
            </a:extLst>
          </p:cNvPr>
          <p:cNvSpPr txBox="1"/>
          <p:nvPr/>
        </p:nvSpPr>
        <p:spPr>
          <a:xfrm>
            <a:off x="18033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群馬県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253EC55-4728-4584-92DC-7A791F4CAACC}"/>
              </a:ext>
            </a:extLst>
          </p:cNvPr>
          <p:cNvSpPr txBox="1"/>
          <p:nvPr/>
        </p:nvSpPr>
        <p:spPr>
          <a:xfrm>
            <a:off x="14505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8E1B5CAF-539B-4559-9B21-4FC861A3D925}"/>
              </a:ext>
            </a:extLst>
          </p:cNvPr>
          <p:cNvCxnSpPr/>
          <p:nvPr/>
        </p:nvCxnSpPr>
        <p:spPr>
          <a:xfrm>
            <a:off x="17194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3DC62C76-3E12-4577-87C3-626E316B4B95}"/>
              </a:ext>
            </a:extLst>
          </p:cNvPr>
          <p:cNvGrpSpPr/>
          <p:nvPr/>
        </p:nvGrpSpPr>
        <p:grpSpPr>
          <a:xfrm>
            <a:off x="3454070" y="2359788"/>
            <a:ext cx="720000" cy="430244"/>
            <a:chOff x="6555416" y="4900731"/>
            <a:chExt cx="720000" cy="378515"/>
          </a:xfrm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C9A05DA6-AA53-4D45-8CDD-792598CF58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4654225F-8051-461C-A0B9-151C32B076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0DD18DAE-8C24-4784-98EC-889A1C9AE980}"/>
              </a:ext>
            </a:extLst>
          </p:cNvPr>
          <p:cNvGrpSpPr/>
          <p:nvPr/>
        </p:nvGrpSpPr>
        <p:grpSpPr>
          <a:xfrm>
            <a:off x="6190917" y="1245618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F7FB1D3D-4AB7-45B6-A8BC-3B9A6394C0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7348FD67-5303-41EA-B6E8-49D75ECBB3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1767781-0E33-4DF8-9B56-47C79277172E}"/>
              </a:ext>
            </a:extLst>
          </p:cNvPr>
          <p:cNvGrpSpPr/>
          <p:nvPr/>
        </p:nvGrpSpPr>
        <p:grpSpPr>
          <a:xfrm>
            <a:off x="4971394" y="1102261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451538E-1881-4141-8D50-0DBD52BD7B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511C8987-4639-4787-9218-E5A9BDD879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5F3A7DD3-1D5A-4E8A-91CC-2C88999187A5}"/>
              </a:ext>
            </a:extLst>
          </p:cNvPr>
          <p:cNvGrpSpPr/>
          <p:nvPr/>
        </p:nvGrpSpPr>
        <p:grpSpPr>
          <a:xfrm>
            <a:off x="5452686" y="1824459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7160264E-666B-4CFA-A8ED-6507F9BDE9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E455F9B3-4647-470F-B6A8-F9462BE240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95A08B29-A5B3-40EA-BCC5-D694163DCD42}"/>
              </a:ext>
            </a:extLst>
          </p:cNvPr>
          <p:cNvGrpSpPr/>
          <p:nvPr/>
        </p:nvGrpSpPr>
        <p:grpSpPr>
          <a:xfrm>
            <a:off x="5972804" y="2394910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0D64F573-5680-413C-902E-7B2BFD6AEC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DCE3C897-E10A-486C-858E-00FB7842B9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AF0BC1C9-A1B4-4582-BF9A-79B91A7A6038}"/>
              </a:ext>
            </a:extLst>
          </p:cNvPr>
          <p:cNvGrpSpPr/>
          <p:nvPr/>
        </p:nvGrpSpPr>
        <p:grpSpPr>
          <a:xfrm>
            <a:off x="3328235" y="6185168"/>
            <a:ext cx="720000" cy="430244"/>
            <a:chOff x="6555416" y="4900731"/>
            <a:chExt cx="720000" cy="378515"/>
          </a:xfrm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5AEE7CBC-7FBE-4BBB-B233-C66C1D9CDB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073E0015-FD56-43BD-A32C-B88403C2A1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0BF7917B-B95C-424C-9F02-B062C0BD9215}"/>
              </a:ext>
            </a:extLst>
          </p:cNvPr>
          <p:cNvGrpSpPr/>
          <p:nvPr/>
        </p:nvGrpSpPr>
        <p:grpSpPr>
          <a:xfrm>
            <a:off x="4150356" y="5883164"/>
            <a:ext cx="720000" cy="430244"/>
            <a:chOff x="6555416" y="4900731"/>
            <a:chExt cx="720000" cy="378515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834C4722-4402-4B5D-9509-B446359BFC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ECB84B80-2BF9-4684-A230-EE3D9A4A9C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D3BD8A5-1163-4C22-A2C5-EC6F3C248A33}"/>
              </a:ext>
            </a:extLst>
          </p:cNvPr>
          <p:cNvGrpSpPr/>
          <p:nvPr/>
        </p:nvGrpSpPr>
        <p:grpSpPr>
          <a:xfrm>
            <a:off x="2992675" y="5497271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D38AD18B-98F8-418F-B02F-3DC79519B6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73C12384-5708-4E3F-BF3A-84A536E9FB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C5AFBB5-8C66-46A8-99F0-1AB318F898AF}"/>
              </a:ext>
            </a:extLst>
          </p:cNvPr>
          <p:cNvGrpSpPr/>
          <p:nvPr/>
        </p:nvGrpSpPr>
        <p:grpSpPr>
          <a:xfrm>
            <a:off x="6601978" y="2948583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C2B363AB-EF35-4406-A209-233D0DE60E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CD81D993-9F29-4C3B-9E83-FD3EC473BB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4BFD993F-9A84-4FD4-9280-3DE3D6A0D93E}"/>
              </a:ext>
            </a:extLst>
          </p:cNvPr>
          <p:cNvGrpSpPr/>
          <p:nvPr/>
        </p:nvGrpSpPr>
        <p:grpSpPr>
          <a:xfrm>
            <a:off x="6249641" y="3544202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A6335D14-FB5E-48E7-8E94-55E55D5F8A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C3288B3C-8DAA-43A3-ACAD-CD880BB673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4D09B9B9-AFF3-46D4-BED3-78685BC4B6F4}"/>
              </a:ext>
            </a:extLst>
          </p:cNvPr>
          <p:cNvGrpSpPr/>
          <p:nvPr/>
        </p:nvGrpSpPr>
        <p:grpSpPr>
          <a:xfrm>
            <a:off x="5203621" y="2663358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6950FC32-A943-4F78-9CC0-DB43D3A92F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11CBB46E-2404-4C3C-B2F7-F23B607573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6A274B9A-4D00-40B4-8305-C69EAD51363D}"/>
              </a:ext>
            </a:extLst>
          </p:cNvPr>
          <p:cNvGrpSpPr/>
          <p:nvPr/>
        </p:nvGrpSpPr>
        <p:grpSpPr>
          <a:xfrm>
            <a:off x="4336951" y="2663358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5B24E35A-916B-4A06-99A1-9817DC1F25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BD0FECB9-4A61-44A4-A6C8-71093FFA38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B1279743-6FB0-4BA3-BFEE-EB913DB2A485}"/>
              </a:ext>
            </a:extLst>
          </p:cNvPr>
          <p:cNvGrpSpPr/>
          <p:nvPr/>
        </p:nvGrpSpPr>
        <p:grpSpPr>
          <a:xfrm>
            <a:off x="2692708" y="2663358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D82EBA82-6EFD-425A-A103-42722ACD0E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3F35CF21-1D91-46E6-A16E-2D43788CCD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B20F5974-6D99-43E0-A024-F80C0E7C7969}"/>
              </a:ext>
            </a:extLst>
          </p:cNvPr>
          <p:cNvGrpSpPr/>
          <p:nvPr/>
        </p:nvGrpSpPr>
        <p:grpSpPr>
          <a:xfrm>
            <a:off x="3758110" y="3258976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2DEC2E2A-2291-45CE-9D64-ECBFA636EA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87DE32FA-21B3-4DB5-A669-7028E61403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46DF8A7E-0AC4-45F1-B554-3269A87CE6A9}"/>
              </a:ext>
            </a:extLst>
          </p:cNvPr>
          <p:cNvGrpSpPr/>
          <p:nvPr/>
        </p:nvGrpSpPr>
        <p:grpSpPr>
          <a:xfrm>
            <a:off x="3003101" y="3258976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6BBD9A04-CD52-433A-AE33-7E3D569F48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29CF35A4-FEA0-4482-AC65-AEE2D653D5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09CCCB7C-1F40-4C87-8373-6D838FFF5F67}"/>
              </a:ext>
            </a:extLst>
          </p:cNvPr>
          <p:cNvGrpSpPr/>
          <p:nvPr/>
        </p:nvGrpSpPr>
        <p:grpSpPr>
          <a:xfrm>
            <a:off x="2239703" y="3258976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D2D3A0EC-89E2-4FE0-9196-412EC35B0A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1255FE2D-3FC5-4EFD-910F-EC649916AC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9F6B4B3F-CB9B-463F-8A04-239E5BADF08A}"/>
              </a:ext>
            </a:extLst>
          </p:cNvPr>
          <p:cNvGrpSpPr/>
          <p:nvPr/>
        </p:nvGrpSpPr>
        <p:grpSpPr>
          <a:xfrm>
            <a:off x="4865457" y="3258976"/>
            <a:ext cx="720000" cy="430244"/>
            <a:chOff x="6555416" y="4900731"/>
            <a:chExt cx="720000" cy="378515"/>
          </a:xfrm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32369950-838A-4192-8665-213F741D49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6DABF0D5-A342-4F4C-806E-F2EE5259CB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1E366710-B4AE-46A8-B690-98F90DC891FE}"/>
              </a:ext>
            </a:extLst>
          </p:cNvPr>
          <p:cNvGrpSpPr/>
          <p:nvPr/>
        </p:nvGrpSpPr>
        <p:grpSpPr>
          <a:xfrm>
            <a:off x="4991292" y="3720371"/>
            <a:ext cx="720000" cy="430244"/>
            <a:chOff x="6555416" y="4900731"/>
            <a:chExt cx="720000" cy="378515"/>
          </a:xfrm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DCC73901-1C6F-4D74-84BA-94F150099F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86029CAC-A416-4D3A-B543-345F6230C0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6AC6F254-D091-4C41-A6F7-D1D137D7D462}"/>
              </a:ext>
            </a:extLst>
          </p:cNvPr>
          <p:cNvGrpSpPr/>
          <p:nvPr/>
        </p:nvGrpSpPr>
        <p:grpSpPr>
          <a:xfrm>
            <a:off x="4236283" y="3720371"/>
            <a:ext cx="720000" cy="430244"/>
            <a:chOff x="6555416" y="4900731"/>
            <a:chExt cx="720000" cy="378515"/>
          </a:xfrm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0FF2FCCB-1066-4675-8343-0468CEF24D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D6EA3BA8-F5F6-4E1E-8936-27FAB7373E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F55831B4-EC70-4F75-8864-546BE7F57D4D}"/>
              </a:ext>
            </a:extLst>
          </p:cNvPr>
          <p:cNvGrpSpPr/>
          <p:nvPr/>
        </p:nvGrpSpPr>
        <p:grpSpPr>
          <a:xfrm>
            <a:off x="5142294" y="4198544"/>
            <a:ext cx="720000" cy="430244"/>
            <a:chOff x="6555416" y="4900731"/>
            <a:chExt cx="720000" cy="378515"/>
          </a:xfrm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A6855392-0426-4866-8668-B0EB757595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9F07CC37-2735-4B5D-813A-4995C02C68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2D3CA15E-E1E0-4373-BB05-B6EC69F3F97F}"/>
              </a:ext>
            </a:extLst>
          </p:cNvPr>
          <p:cNvGrpSpPr/>
          <p:nvPr/>
        </p:nvGrpSpPr>
        <p:grpSpPr>
          <a:xfrm>
            <a:off x="4387285" y="4198544"/>
            <a:ext cx="720000" cy="430244"/>
            <a:chOff x="6555416" y="4900731"/>
            <a:chExt cx="720000" cy="378515"/>
          </a:xfrm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7AA4E05B-D137-4292-B323-3FD7EF91C1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331ECD87-E951-44CD-982E-250C3EAFD9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6F93855C-01C9-49FE-B502-C3712B161A38}"/>
              </a:ext>
            </a:extLst>
          </p:cNvPr>
          <p:cNvGrpSpPr/>
          <p:nvPr/>
        </p:nvGrpSpPr>
        <p:grpSpPr>
          <a:xfrm>
            <a:off x="3103769" y="4198544"/>
            <a:ext cx="720000" cy="430244"/>
            <a:chOff x="6555416" y="4900731"/>
            <a:chExt cx="720000" cy="378515"/>
          </a:xfrm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E00115C6-0FBA-4626-96BA-F3A384955F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BE66313A-29AB-42C7-9C86-1DC16B21FB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7872F764-2B3C-4547-92BE-68883C76BD0B}"/>
              </a:ext>
            </a:extLst>
          </p:cNvPr>
          <p:cNvGrpSpPr/>
          <p:nvPr/>
        </p:nvGrpSpPr>
        <p:grpSpPr>
          <a:xfrm>
            <a:off x="3103769" y="4861274"/>
            <a:ext cx="720000" cy="430244"/>
            <a:chOff x="6555416" y="4900731"/>
            <a:chExt cx="720000" cy="378515"/>
          </a:xfrm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EF8262A4-504A-4913-A71E-91AD079FFA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62F4CC90-1AF0-4D67-A7B1-8997C98487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F596AB65-084E-4D67-8B22-75923EA44142}"/>
              </a:ext>
            </a:extLst>
          </p:cNvPr>
          <p:cNvGrpSpPr/>
          <p:nvPr/>
        </p:nvGrpSpPr>
        <p:grpSpPr>
          <a:xfrm>
            <a:off x="3856741" y="4859707"/>
            <a:ext cx="720000" cy="430244"/>
            <a:chOff x="6555416" y="4900731"/>
            <a:chExt cx="720000" cy="378515"/>
          </a:xfrm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E429EF1D-F3A3-4B08-BD08-275BE08587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D4C6938C-BF41-4D3A-8E82-B04F585284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AD3A53C0-6BCB-4F64-8172-FAF3649EF602}"/>
              </a:ext>
            </a:extLst>
          </p:cNvPr>
          <p:cNvGrpSpPr/>
          <p:nvPr/>
        </p:nvGrpSpPr>
        <p:grpSpPr>
          <a:xfrm>
            <a:off x="4007743" y="5371436"/>
            <a:ext cx="720000" cy="430244"/>
            <a:chOff x="6555416" y="4900731"/>
            <a:chExt cx="720000" cy="378515"/>
          </a:xfrm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7E5BFC05-B217-4985-8279-D43F983EEF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D62ADB06-EA27-4216-8789-16ED72EEE5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98F03216-0BA9-4344-B988-A712043C9C17}"/>
              </a:ext>
            </a:extLst>
          </p:cNvPr>
          <p:cNvGrpSpPr/>
          <p:nvPr/>
        </p:nvGrpSpPr>
        <p:grpSpPr>
          <a:xfrm>
            <a:off x="4779530" y="5371436"/>
            <a:ext cx="720000" cy="430244"/>
            <a:chOff x="6555416" y="4900731"/>
            <a:chExt cx="720000" cy="378515"/>
          </a:xfrm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0EB30004-B055-49EF-BE75-EA47343BB3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0E9523CE-8E5E-416F-87DA-19C334F78C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51C28E48-B767-499C-9DD9-1AD85CEF703D}"/>
              </a:ext>
            </a:extLst>
          </p:cNvPr>
          <p:cNvGrpSpPr/>
          <p:nvPr/>
        </p:nvGrpSpPr>
        <p:grpSpPr>
          <a:xfrm>
            <a:off x="6685868" y="4198544"/>
            <a:ext cx="720000" cy="430244"/>
            <a:chOff x="6555416" y="4900731"/>
            <a:chExt cx="720000" cy="378515"/>
          </a:xfrm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9AF247E8-6141-46DD-B61A-15860C4F07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8841D6A0-A85B-4512-BA6E-738A26D582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F53B3B8C-8962-4352-88C6-C8FD47D7A86F}"/>
              </a:ext>
            </a:extLst>
          </p:cNvPr>
          <p:cNvGrpSpPr/>
          <p:nvPr/>
        </p:nvGrpSpPr>
        <p:grpSpPr>
          <a:xfrm>
            <a:off x="5930859" y="4198544"/>
            <a:ext cx="720000" cy="430244"/>
            <a:chOff x="6555416" y="4900731"/>
            <a:chExt cx="720000" cy="378515"/>
          </a:xfrm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E6B337C1-8B42-49C3-BD3A-4663B546A6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A57E3AB1-B401-405C-BD42-A69BF9AD08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C1106839-82F8-4AA6-B8DD-2B4976A8B2B8}"/>
              </a:ext>
            </a:extLst>
          </p:cNvPr>
          <p:cNvGrpSpPr/>
          <p:nvPr/>
        </p:nvGrpSpPr>
        <p:grpSpPr>
          <a:xfrm>
            <a:off x="5192628" y="4710272"/>
            <a:ext cx="720000" cy="430244"/>
            <a:chOff x="6555416" y="4900731"/>
            <a:chExt cx="720000" cy="378515"/>
          </a:xfrm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21328055-469F-4715-B8F7-36323E5DBA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464831C0-6B9E-40C9-9024-9749EF599F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19E015E3-642B-4274-B7A7-72541F2A4F7A}"/>
              </a:ext>
            </a:extLst>
          </p:cNvPr>
          <p:cNvGrpSpPr/>
          <p:nvPr/>
        </p:nvGrpSpPr>
        <p:grpSpPr>
          <a:xfrm>
            <a:off x="6836870" y="4668327"/>
            <a:ext cx="720000" cy="430244"/>
            <a:chOff x="6555416" y="4900731"/>
            <a:chExt cx="720000" cy="378515"/>
          </a:xfrm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CBE197C0-75EA-4EB3-96B8-7CD6F51F8F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F71A4739-FC08-4CA2-B585-B6A263FC7A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665EB456-0775-4F2A-9D09-F73DAE0B64DF}"/>
              </a:ext>
            </a:extLst>
          </p:cNvPr>
          <p:cNvGrpSpPr/>
          <p:nvPr/>
        </p:nvGrpSpPr>
        <p:grpSpPr>
          <a:xfrm>
            <a:off x="6081861" y="4668327"/>
            <a:ext cx="720000" cy="430244"/>
            <a:chOff x="6555416" y="4900731"/>
            <a:chExt cx="720000" cy="378515"/>
          </a:xfrm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8D9BE594-156D-4E2C-8468-14613885F8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441D9A5E-3E86-4062-94DF-3E1B9B796F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1A4F0754-796E-40BB-8B55-52291DF8C32B}"/>
              </a:ext>
            </a:extLst>
          </p:cNvPr>
          <p:cNvGrpSpPr/>
          <p:nvPr/>
        </p:nvGrpSpPr>
        <p:grpSpPr>
          <a:xfrm>
            <a:off x="6779215" y="5155118"/>
            <a:ext cx="720000" cy="430244"/>
            <a:chOff x="6555416" y="4900731"/>
            <a:chExt cx="720000" cy="378515"/>
          </a:xfrm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6F88D938-2F5C-42CE-9773-C25AD3FCD5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C5E0C0AF-8C3C-4DC5-83A1-C6BE30328B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52996478-0AC5-4AB0-8E80-851CADEC8053}"/>
              </a:ext>
            </a:extLst>
          </p:cNvPr>
          <p:cNvGrpSpPr/>
          <p:nvPr/>
        </p:nvGrpSpPr>
        <p:grpSpPr>
          <a:xfrm>
            <a:off x="6024206" y="5155118"/>
            <a:ext cx="720000" cy="430244"/>
            <a:chOff x="6555416" y="4900731"/>
            <a:chExt cx="720000" cy="378515"/>
          </a:xfrm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E4A95C69-9F93-4761-A2F8-DC4D40E91C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6A9FC537-6D17-4514-BC51-3DCEFA33B3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9FB2F216-B4F2-4CB4-AE15-CCFED254FAF9}"/>
              </a:ext>
            </a:extLst>
          </p:cNvPr>
          <p:cNvGrpSpPr/>
          <p:nvPr/>
        </p:nvGrpSpPr>
        <p:grpSpPr>
          <a:xfrm>
            <a:off x="7534224" y="5155118"/>
            <a:ext cx="720000" cy="430244"/>
            <a:chOff x="6555416" y="4900731"/>
            <a:chExt cx="720000" cy="378515"/>
          </a:xfrm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702D85D2-397B-4147-AF5E-E81140A447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DFEAC5ED-71BD-46EF-897C-CCF457A9AB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6890CE62-A9F1-4794-B216-129AF58D63C6}"/>
              </a:ext>
            </a:extLst>
          </p:cNvPr>
          <p:cNvGrpSpPr/>
          <p:nvPr/>
        </p:nvGrpSpPr>
        <p:grpSpPr>
          <a:xfrm>
            <a:off x="7590768" y="4668327"/>
            <a:ext cx="720000" cy="430244"/>
            <a:chOff x="6555416" y="4900731"/>
            <a:chExt cx="720000" cy="378515"/>
          </a:xfrm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5B92362F-A2A8-4EC0-B861-336FF5CB07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F75C1864-A9A3-4AA4-9790-CE4C00702E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940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91" name="Group 751"/>
          <p:cNvGrpSpPr>
            <a:grpSpLocks/>
          </p:cNvGrpSpPr>
          <p:nvPr/>
        </p:nvGrpSpPr>
        <p:grpSpPr bwMode="auto">
          <a:xfrm>
            <a:off x="2188482" y="181429"/>
            <a:ext cx="6171974" cy="6526893"/>
            <a:chOff x="1594" y="160"/>
            <a:chExt cx="5443" cy="5756"/>
          </a:xfrm>
        </p:grpSpPr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266" y="160"/>
              <a:ext cx="1786" cy="2210"/>
            </a:xfrm>
            <a:custGeom>
              <a:avLst/>
              <a:gdLst>
                <a:gd name="T0" fmla="*/ 1332 w 1786"/>
                <a:gd name="T1" fmla="*/ 170 h 2211"/>
                <a:gd name="T2" fmla="*/ 1105 w 1786"/>
                <a:gd name="T3" fmla="*/ 368 h 2211"/>
                <a:gd name="T4" fmla="*/ 935 w 1786"/>
                <a:gd name="T5" fmla="*/ 425 h 2211"/>
                <a:gd name="T6" fmla="*/ 737 w 1786"/>
                <a:gd name="T7" fmla="*/ 567 h 2211"/>
                <a:gd name="T8" fmla="*/ 822 w 1786"/>
                <a:gd name="T9" fmla="*/ 737 h 2211"/>
                <a:gd name="T10" fmla="*/ 850 w 1786"/>
                <a:gd name="T11" fmla="*/ 822 h 2211"/>
                <a:gd name="T12" fmla="*/ 793 w 1786"/>
                <a:gd name="T13" fmla="*/ 907 h 2211"/>
                <a:gd name="T14" fmla="*/ 652 w 1786"/>
                <a:gd name="T15" fmla="*/ 879 h 2211"/>
                <a:gd name="T16" fmla="*/ 595 w 1786"/>
                <a:gd name="T17" fmla="*/ 1049 h 2211"/>
                <a:gd name="T18" fmla="*/ 623 w 1786"/>
                <a:gd name="T19" fmla="*/ 1190 h 2211"/>
                <a:gd name="T20" fmla="*/ 396 w 1786"/>
                <a:gd name="T21" fmla="*/ 1219 h 2211"/>
                <a:gd name="T22" fmla="*/ 311 w 1786"/>
                <a:gd name="T23" fmla="*/ 1332 h 2211"/>
                <a:gd name="T24" fmla="*/ 141 w 1786"/>
                <a:gd name="T25" fmla="*/ 1304 h 2211"/>
                <a:gd name="T26" fmla="*/ 170 w 1786"/>
                <a:gd name="T27" fmla="*/ 1531 h 2211"/>
                <a:gd name="T28" fmla="*/ 85 w 1786"/>
                <a:gd name="T29" fmla="*/ 1559 h 2211"/>
                <a:gd name="T30" fmla="*/ 0 w 1786"/>
                <a:gd name="T31" fmla="*/ 1701 h 2211"/>
                <a:gd name="T32" fmla="*/ 56 w 1786"/>
                <a:gd name="T33" fmla="*/ 1814 h 2211"/>
                <a:gd name="T34" fmla="*/ 141 w 1786"/>
                <a:gd name="T35" fmla="*/ 1984 h 2211"/>
                <a:gd name="T36" fmla="*/ 311 w 1786"/>
                <a:gd name="T37" fmla="*/ 2126 h 2211"/>
                <a:gd name="T38" fmla="*/ 453 w 1786"/>
                <a:gd name="T39" fmla="*/ 2154 h 2211"/>
                <a:gd name="T40" fmla="*/ 652 w 1786"/>
                <a:gd name="T41" fmla="*/ 2126 h 2211"/>
                <a:gd name="T42" fmla="*/ 765 w 1786"/>
                <a:gd name="T43" fmla="*/ 2154 h 2211"/>
                <a:gd name="T44" fmla="*/ 878 w 1786"/>
                <a:gd name="T45" fmla="*/ 2211 h 2211"/>
                <a:gd name="T46" fmla="*/ 992 w 1786"/>
                <a:gd name="T47" fmla="*/ 2126 h 2211"/>
                <a:gd name="T48" fmla="*/ 992 w 1786"/>
                <a:gd name="T49" fmla="*/ 1757 h 2211"/>
                <a:gd name="T50" fmla="*/ 1020 w 1786"/>
                <a:gd name="T51" fmla="*/ 1672 h 2211"/>
                <a:gd name="T52" fmla="*/ 1020 w 1786"/>
                <a:gd name="T53" fmla="*/ 1559 h 2211"/>
                <a:gd name="T54" fmla="*/ 1219 w 1786"/>
                <a:gd name="T55" fmla="*/ 1446 h 2211"/>
                <a:gd name="T56" fmla="*/ 1445 w 1786"/>
                <a:gd name="T57" fmla="*/ 1417 h 2211"/>
                <a:gd name="T58" fmla="*/ 1502 w 1786"/>
                <a:gd name="T59" fmla="*/ 1389 h 2211"/>
                <a:gd name="T60" fmla="*/ 1615 w 1786"/>
                <a:gd name="T61" fmla="*/ 1219 h 2211"/>
                <a:gd name="T62" fmla="*/ 1786 w 1786"/>
                <a:gd name="T63" fmla="*/ 1190 h 2211"/>
                <a:gd name="T64" fmla="*/ 1644 w 1786"/>
                <a:gd name="T65" fmla="*/ 1020 h 2211"/>
                <a:gd name="T66" fmla="*/ 1672 w 1786"/>
                <a:gd name="T67" fmla="*/ 907 h 2211"/>
                <a:gd name="T68" fmla="*/ 1672 w 1786"/>
                <a:gd name="T69" fmla="*/ 708 h 2211"/>
                <a:gd name="T70" fmla="*/ 1644 w 1786"/>
                <a:gd name="T71" fmla="*/ 538 h 2211"/>
                <a:gd name="T72" fmla="*/ 1701 w 1786"/>
                <a:gd name="T73" fmla="*/ 368 h 2211"/>
                <a:gd name="T74" fmla="*/ 1559 w 1786"/>
                <a:gd name="T75" fmla="*/ 255 h 2211"/>
                <a:gd name="T76" fmla="*/ 1332 w 1786"/>
                <a:gd name="T77" fmla="*/ 0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86" h="2211">
                  <a:moveTo>
                    <a:pt x="1332" y="0"/>
                  </a:moveTo>
                  <a:lnTo>
                    <a:pt x="1332" y="170"/>
                  </a:lnTo>
                  <a:lnTo>
                    <a:pt x="1247" y="255"/>
                  </a:lnTo>
                  <a:lnTo>
                    <a:pt x="1105" y="368"/>
                  </a:lnTo>
                  <a:lnTo>
                    <a:pt x="992" y="368"/>
                  </a:lnTo>
                  <a:lnTo>
                    <a:pt x="935" y="425"/>
                  </a:lnTo>
                  <a:lnTo>
                    <a:pt x="793" y="397"/>
                  </a:lnTo>
                  <a:lnTo>
                    <a:pt x="737" y="567"/>
                  </a:lnTo>
                  <a:lnTo>
                    <a:pt x="765" y="708"/>
                  </a:lnTo>
                  <a:lnTo>
                    <a:pt x="822" y="737"/>
                  </a:lnTo>
                  <a:lnTo>
                    <a:pt x="793" y="793"/>
                  </a:lnTo>
                  <a:lnTo>
                    <a:pt x="850" y="822"/>
                  </a:lnTo>
                  <a:lnTo>
                    <a:pt x="850" y="879"/>
                  </a:lnTo>
                  <a:lnTo>
                    <a:pt x="793" y="907"/>
                  </a:lnTo>
                  <a:lnTo>
                    <a:pt x="765" y="879"/>
                  </a:lnTo>
                  <a:lnTo>
                    <a:pt x="652" y="879"/>
                  </a:lnTo>
                  <a:lnTo>
                    <a:pt x="567" y="964"/>
                  </a:lnTo>
                  <a:lnTo>
                    <a:pt x="595" y="1049"/>
                  </a:lnTo>
                  <a:lnTo>
                    <a:pt x="567" y="1105"/>
                  </a:lnTo>
                  <a:lnTo>
                    <a:pt x="623" y="1190"/>
                  </a:lnTo>
                  <a:lnTo>
                    <a:pt x="538" y="1219"/>
                  </a:lnTo>
                  <a:lnTo>
                    <a:pt x="396" y="1219"/>
                  </a:lnTo>
                  <a:lnTo>
                    <a:pt x="396" y="1275"/>
                  </a:lnTo>
                  <a:lnTo>
                    <a:pt x="311" y="1332"/>
                  </a:lnTo>
                  <a:lnTo>
                    <a:pt x="226" y="1304"/>
                  </a:lnTo>
                  <a:lnTo>
                    <a:pt x="141" y="1304"/>
                  </a:lnTo>
                  <a:lnTo>
                    <a:pt x="170" y="1389"/>
                  </a:lnTo>
                  <a:lnTo>
                    <a:pt x="170" y="1531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0" y="1616"/>
                  </a:lnTo>
                  <a:lnTo>
                    <a:pt x="0" y="1701"/>
                  </a:lnTo>
                  <a:lnTo>
                    <a:pt x="56" y="1729"/>
                  </a:lnTo>
                  <a:lnTo>
                    <a:pt x="56" y="1814"/>
                  </a:lnTo>
                  <a:lnTo>
                    <a:pt x="170" y="1927"/>
                  </a:lnTo>
                  <a:lnTo>
                    <a:pt x="141" y="1984"/>
                  </a:lnTo>
                  <a:lnTo>
                    <a:pt x="170" y="2126"/>
                  </a:lnTo>
                  <a:lnTo>
                    <a:pt x="311" y="2126"/>
                  </a:lnTo>
                  <a:lnTo>
                    <a:pt x="396" y="2098"/>
                  </a:lnTo>
                  <a:lnTo>
                    <a:pt x="453" y="2154"/>
                  </a:lnTo>
                  <a:lnTo>
                    <a:pt x="595" y="2154"/>
                  </a:lnTo>
                  <a:lnTo>
                    <a:pt x="652" y="2126"/>
                  </a:lnTo>
                  <a:lnTo>
                    <a:pt x="680" y="2183"/>
                  </a:lnTo>
                  <a:lnTo>
                    <a:pt x="765" y="2154"/>
                  </a:lnTo>
                  <a:lnTo>
                    <a:pt x="793" y="2211"/>
                  </a:lnTo>
                  <a:lnTo>
                    <a:pt x="878" y="2211"/>
                  </a:lnTo>
                  <a:lnTo>
                    <a:pt x="907" y="2183"/>
                  </a:lnTo>
                  <a:lnTo>
                    <a:pt x="992" y="2126"/>
                  </a:lnTo>
                  <a:lnTo>
                    <a:pt x="1048" y="1956"/>
                  </a:lnTo>
                  <a:lnTo>
                    <a:pt x="992" y="1757"/>
                  </a:lnTo>
                  <a:lnTo>
                    <a:pt x="1048" y="1701"/>
                  </a:lnTo>
                  <a:lnTo>
                    <a:pt x="1020" y="1672"/>
                  </a:lnTo>
                  <a:lnTo>
                    <a:pt x="1077" y="1616"/>
                  </a:lnTo>
                  <a:lnTo>
                    <a:pt x="1020" y="1559"/>
                  </a:lnTo>
                  <a:lnTo>
                    <a:pt x="1162" y="1417"/>
                  </a:lnTo>
                  <a:lnTo>
                    <a:pt x="1219" y="1446"/>
                  </a:lnTo>
                  <a:lnTo>
                    <a:pt x="1389" y="1417"/>
                  </a:lnTo>
                  <a:lnTo>
                    <a:pt x="1445" y="1417"/>
                  </a:lnTo>
                  <a:lnTo>
                    <a:pt x="1474" y="1360"/>
                  </a:lnTo>
                  <a:lnTo>
                    <a:pt x="1502" y="1389"/>
                  </a:lnTo>
                  <a:lnTo>
                    <a:pt x="1615" y="1304"/>
                  </a:lnTo>
                  <a:lnTo>
                    <a:pt x="1615" y="1219"/>
                  </a:lnTo>
                  <a:lnTo>
                    <a:pt x="1701" y="1190"/>
                  </a:lnTo>
                  <a:lnTo>
                    <a:pt x="1786" y="1190"/>
                  </a:lnTo>
                  <a:lnTo>
                    <a:pt x="1786" y="1105"/>
                  </a:lnTo>
                  <a:lnTo>
                    <a:pt x="1644" y="1020"/>
                  </a:lnTo>
                  <a:lnTo>
                    <a:pt x="1587" y="1020"/>
                  </a:lnTo>
                  <a:lnTo>
                    <a:pt x="1672" y="907"/>
                  </a:lnTo>
                  <a:lnTo>
                    <a:pt x="1701" y="793"/>
                  </a:lnTo>
                  <a:lnTo>
                    <a:pt x="1672" y="708"/>
                  </a:lnTo>
                  <a:lnTo>
                    <a:pt x="1644" y="680"/>
                  </a:lnTo>
                  <a:lnTo>
                    <a:pt x="1644" y="538"/>
                  </a:lnTo>
                  <a:lnTo>
                    <a:pt x="1701" y="482"/>
                  </a:lnTo>
                  <a:lnTo>
                    <a:pt x="1701" y="368"/>
                  </a:lnTo>
                  <a:lnTo>
                    <a:pt x="1672" y="283"/>
                  </a:lnTo>
                  <a:lnTo>
                    <a:pt x="1559" y="255"/>
                  </a:lnTo>
                  <a:lnTo>
                    <a:pt x="1445" y="28"/>
                  </a:lnTo>
                  <a:lnTo>
                    <a:pt x="133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769" y="643"/>
              <a:ext cx="1162" cy="1417"/>
            </a:xfrm>
            <a:custGeom>
              <a:avLst/>
              <a:gdLst>
                <a:gd name="T0" fmla="*/ 0 w 1162"/>
                <a:gd name="T1" fmla="*/ 907 h 1417"/>
                <a:gd name="T2" fmla="*/ 113 w 1162"/>
                <a:gd name="T3" fmla="*/ 822 h 1417"/>
                <a:gd name="T4" fmla="*/ 113 w 1162"/>
                <a:gd name="T5" fmla="*/ 737 h 1417"/>
                <a:gd name="T6" fmla="*/ 199 w 1162"/>
                <a:gd name="T7" fmla="*/ 708 h 1417"/>
                <a:gd name="T8" fmla="*/ 284 w 1162"/>
                <a:gd name="T9" fmla="*/ 708 h 1417"/>
                <a:gd name="T10" fmla="*/ 284 w 1162"/>
                <a:gd name="T11" fmla="*/ 623 h 1417"/>
                <a:gd name="T12" fmla="*/ 142 w 1162"/>
                <a:gd name="T13" fmla="*/ 538 h 1417"/>
                <a:gd name="T14" fmla="*/ 85 w 1162"/>
                <a:gd name="T15" fmla="*/ 538 h 1417"/>
                <a:gd name="T16" fmla="*/ 170 w 1162"/>
                <a:gd name="T17" fmla="*/ 425 h 1417"/>
                <a:gd name="T18" fmla="*/ 199 w 1162"/>
                <a:gd name="T19" fmla="*/ 311 h 1417"/>
                <a:gd name="T20" fmla="*/ 170 w 1162"/>
                <a:gd name="T21" fmla="*/ 226 h 1417"/>
                <a:gd name="T22" fmla="*/ 142 w 1162"/>
                <a:gd name="T23" fmla="*/ 198 h 1417"/>
                <a:gd name="T24" fmla="*/ 142 w 1162"/>
                <a:gd name="T25" fmla="*/ 56 h 1417"/>
                <a:gd name="T26" fmla="*/ 170 w 1162"/>
                <a:gd name="T27" fmla="*/ 28 h 1417"/>
                <a:gd name="T28" fmla="*/ 199 w 1162"/>
                <a:gd name="T29" fmla="*/ 0 h 1417"/>
                <a:gd name="T30" fmla="*/ 312 w 1162"/>
                <a:gd name="T31" fmla="*/ 56 h 1417"/>
                <a:gd name="T32" fmla="*/ 369 w 1162"/>
                <a:gd name="T33" fmla="*/ 28 h 1417"/>
                <a:gd name="T34" fmla="*/ 425 w 1162"/>
                <a:gd name="T35" fmla="*/ 56 h 1417"/>
                <a:gd name="T36" fmla="*/ 425 w 1162"/>
                <a:gd name="T37" fmla="*/ 113 h 1417"/>
                <a:gd name="T38" fmla="*/ 397 w 1162"/>
                <a:gd name="T39" fmla="*/ 141 h 1417"/>
                <a:gd name="T40" fmla="*/ 454 w 1162"/>
                <a:gd name="T41" fmla="*/ 198 h 1417"/>
                <a:gd name="T42" fmla="*/ 567 w 1162"/>
                <a:gd name="T43" fmla="*/ 141 h 1417"/>
                <a:gd name="T44" fmla="*/ 624 w 1162"/>
                <a:gd name="T45" fmla="*/ 198 h 1417"/>
                <a:gd name="T46" fmla="*/ 680 w 1162"/>
                <a:gd name="T47" fmla="*/ 198 h 1417"/>
                <a:gd name="T48" fmla="*/ 766 w 1162"/>
                <a:gd name="T49" fmla="*/ 255 h 1417"/>
                <a:gd name="T50" fmla="*/ 879 w 1162"/>
                <a:gd name="T51" fmla="*/ 198 h 1417"/>
                <a:gd name="T52" fmla="*/ 964 w 1162"/>
                <a:gd name="T53" fmla="*/ 283 h 1417"/>
                <a:gd name="T54" fmla="*/ 1021 w 1162"/>
                <a:gd name="T55" fmla="*/ 283 h 1417"/>
                <a:gd name="T56" fmla="*/ 1134 w 1162"/>
                <a:gd name="T57" fmla="*/ 311 h 1417"/>
                <a:gd name="T58" fmla="*/ 1106 w 1162"/>
                <a:gd name="T59" fmla="*/ 340 h 1417"/>
                <a:gd name="T60" fmla="*/ 1021 w 1162"/>
                <a:gd name="T61" fmla="*/ 397 h 1417"/>
                <a:gd name="T62" fmla="*/ 1021 w 1162"/>
                <a:gd name="T63" fmla="*/ 453 h 1417"/>
                <a:gd name="T64" fmla="*/ 964 w 1162"/>
                <a:gd name="T65" fmla="*/ 510 h 1417"/>
                <a:gd name="T66" fmla="*/ 936 w 1162"/>
                <a:gd name="T67" fmla="*/ 623 h 1417"/>
                <a:gd name="T68" fmla="*/ 1021 w 1162"/>
                <a:gd name="T69" fmla="*/ 708 h 1417"/>
                <a:gd name="T70" fmla="*/ 1162 w 1162"/>
                <a:gd name="T71" fmla="*/ 737 h 1417"/>
                <a:gd name="T72" fmla="*/ 1162 w 1162"/>
                <a:gd name="T73" fmla="*/ 793 h 1417"/>
                <a:gd name="T74" fmla="*/ 1106 w 1162"/>
                <a:gd name="T75" fmla="*/ 822 h 1417"/>
                <a:gd name="T76" fmla="*/ 1134 w 1162"/>
                <a:gd name="T77" fmla="*/ 878 h 1417"/>
                <a:gd name="T78" fmla="*/ 1077 w 1162"/>
                <a:gd name="T79" fmla="*/ 878 h 1417"/>
                <a:gd name="T80" fmla="*/ 1021 w 1162"/>
                <a:gd name="T81" fmla="*/ 935 h 1417"/>
                <a:gd name="T82" fmla="*/ 1021 w 1162"/>
                <a:gd name="T83" fmla="*/ 992 h 1417"/>
                <a:gd name="T84" fmla="*/ 907 w 1162"/>
                <a:gd name="T85" fmla="*/ 1049 h 1417"/>
                <a:gd name="T86" fmla="*/ 851 w 1162"/>
                <a:gd name="T87" fmla="*/ 1049 h 1417"/>
                <a:gd name="T88" fmla="*/ 680 w 1162"/>
                <a:gd name="T89" fmla="*/ 1105 h 1417"/>
                <a:gd name="T90" fmla="*/ 595 w 1162"/>
                <a:gd name="T91" fmla="*/ 1247 h 1417"/>
                <a:gd name="T92" fmla="*/ 510 w 1162"/>
                <a:gd name="T93" fmla="*/ 1219 h 1417"/>
                <a:gd name="T94" fmla="*/ 397 w 1162"/>
                <a:gd name="T95" fmla="*/ 1247 h 1417"/>
                <a:gd name="T96" fmla="*/ 312 w 1162"/>
                <a:gd name="T97" fmla="*/ 1417 h 1417"/>
                <a:gd name="T98" fmla="*/ 255 w 1162"/>
                <a:gd name="T99" fmla="*/ 1332 h 1417"/>
                <a:gd name="T100" fmla="*/ 255 w 1162"/>
                <a:gd name="T101" fmla="*/ 1275 h 1417"/>
                <a:gd name="T102" fmla="*/ 199 w 1162"/>
                <a:gd name="T103" fmla="*/ 1247 h 1417"/>
                <a:gd name="T104" fmla="*/ 170 w 1162"/>
                <a:gd name="T105" fmla="*/ 1190 h 1417"/>
                <a:gd name="T106" fmla="*/ 142 w 1162"/>
                <a:gd name="T107" fmla="*/ 1190 h 1417"/>
                <a:gd name="T108" fmla="*/ 85 w 1162"/>
                <a:gd name="T109" fmla="*/ 1247 h 1417"/>
                <a:gd name="T110" fmla="*/ 57 w 1162"/>
                <a:gd name="T111" fmla="*/ 1190 h 1417"/>
                <a:gd name="T112" fmla="*/ 57 w 1162"/>
                <a:gd name="T113" fmla="*/ 1134 h 1417"/>
                <a:gd name="T114" fmla="*/ 113 w 1162"/>
                <a:gd name="T115" fmla="*/ 1105 h 1417"/>
                <a:gd name="T116" fmla="*/ 113 w 1162"/>
                <a:gd name="T117" fmla="*/ 1020 h 1417"/>
                <a:gd name="T118" fmla="*/ 57 w 1162"/>
                <a:gd name="T119" fmla="*/ 964 h 1417"/>
                <a:gd name="T120" fmla="*/ 0 w 1162"/>
                <a:gd name="T121" fmla="*/ 90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2" h="1417">
                  <a:moveTo>
                    <a:pt x="0" y="907"/>
                  </a:moveTo>
                  <a:lnTo>
                    <a:pt x="113" y="822"/>
                  </a:lnTo>
                  <a:lnTo>
                    <a:pt x="113" y="737"/>
                  </a:lnTo>
                  <a:lnTo>
                    <a:pt x="199" y="708"/>
                  </a:lnTo>
                  <a:lnTo>
                    <a:pt x="284" y="708"/>
                  </a:lnTo>
                  <a:lnTo>
                    <a:pt x="284" y="623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170" y="425"/>
                  </a:lnTo>
                  <a:lnTo>
                    <a:pt x="199" y="311"/>
                  </a:lnTo>
                  <a:lnTo>
                    <a:pt x="170" y="226"/>
                  </a:lnTo>
                  <a:lnTo>
                    <a:pt x="142" y="198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312" y="56"/>
                  </a:lnTo>
                  <a:lnTo>
                    <a:pt x="369" y="28"/>
                  </a:lnTo>
                  <a:lnTo>
                    <a:pt x="425" y="56"/>
                  </a:lnTo>
                  <a:lnTo>
                    <a:pt x="425" y="113"/>
                  </a:lnTo>
                  <a:lnTo>
                    <a:pt x="397" y="141"/>
                  </a:lnTo>
                  <a:lnTo>
                    <a:pt x="454" y="198"/>
                  </a:lnTo>
                  <a:lnTo>
                    <a:pt x="567" y="141"/>
                  </a:lnTo>
                  <a:lnTo>
                    <a:pt x="624" y="198"/>
                  </a:lnTo>
                  <a:lnTo>
                    <a:pt x="680" y="198"/>
                  </a:lnTo>
                  <a:lnTo>
                    <a:pt x="766" y="255"/>
                  </a:lnTo>
                  <a:lnTo>
                    <a:pt x="879" y="198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134" y="311"/>
                  </a:lnTo>
                  <a:lnTo>
                    <a:pt x="1106" y="340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964" y="510"/>
                  </a:lnTo>
                  <a:lnTo>
                    <a:pt x="936" y="623"/>
                  </a:lnTo>
                  <a:lnTo>
                    <a:pt x="1021" y="708"/>
                  </a:lnTo>
                  <a:lnTo>
                    <a:pt x="1162" y="737"/>
                  </a:lnTo>
                  <a:lnTo>
                    <a:pt x="1162" y="793"/>
                  </a:lnTo>
                  <a:lnTo>
                    <a:pt x="1106" y="822"/>
                  </a:lnTo>
                  <a:lnTo>
                    <a:pt x="1134" y="878"/>
                  </a:lnTo>
                  <a:lnTo>
                    <a:pt x="1077" y="878"/>
                  </a:lnTo>
                  <a:lnTo>
                    <a:pt x="1021" y="935"/>
                  </a:lnTo>
                  <a:lnTo>
                    <a:pt x="1021" y="992"/>
                  </a:lnTo>
                  <a:lnTo>
                    <a:pt x="907" y="1049"/>
                  </a:lnTo>
                  <a:lnTo>
                    <a:pt x="851" y="1049"/>
                  </a:lnTo>
                  <a:lnTo>
                    <a:pt x="680" y="1105"/>
                  </a:lnTo>
                  <a:lnTo>
                    <a:pt x="595" y="1247"/>
                  </a:lnTo>
                  <a:lnTo>
                    <a:pt x="510" y="1219"/>
                  </a:lnTo>
                  <a:lnTo>
                    <a:pt x="397" y="1247"/>
                  </a:lnTo>
                  <a:lnTo>
                    <a:pt x="312" y="1417"/>
                  </a:lnTo>
                  <a:lnTo>
                    <a:pt x="255" y="1332"/>
                  </a:lnTo>
                  <a:lnTo>
                    <a:pt x="255" y="1275"/>
                  </a:lnTo>
                  <a:lnTo>
                    <a:pt x="199" y="1247"/>
                  </a:lnTo>
                  <a:lnTo>
                    <a:pt x="170" y="1190"/>
                  </a:lnTo>
                  <a:lnTo>
                    <a:pt x="142" y="1190"/>
                  </a:lnTo>
                  <a:lnTo>
                    <a:pt x="85" y="1247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3" y="1105"/>
                  </a:lnTo>
                  <a:lnTo>
                    <a:pt x="113" y="1020"/>
                  </a:lnTo>
                  <a:lnTo>
                    <a:pt x="57" y="964"/>
                  </a:lnTo>
                  <a:lnTo>
                    <a:pt x="0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4514" y="1521"/>
              <a:ext cx="510" cy="738"/>
            </a:xfrm>
            <a:custGeom>
              <a:avLst/>
              <a:gdLst>
                <a:gd name="T0" fmla="*/ 198 w 510"/>
                <a:gd name="T1" fmla="*/ 57 h 738"/>
                <a:gd name="T2" fmla="*/ 227 w 510"/>
                <a:gd name="T3" fmla="*/ 0 h 738"/>
                <a:gd name="T4" fmla="*/ 368 w 510"/>
                <a:gd name="T5" fmla="*/ 142 h 738"/>
                <a:gd name="T6" fmla="*/ 368 w 510"/>
                <a:gd name="T7" fmla="*/ 227 h 738"/>
                <a:gd name="T8" fmla="*/ 312 w 510"/>
                <a:gd name="T9" fmla="*/ 256 h 738"/>
                <a:gd name="T10" fmla="*/ 312 w 510"/>
                <a:gd name="T11" fmla="*/ 312 h 738"/>
                <a:gd name="T12" fmla="*/ 340 w 510"/>
                <a:gd name="T13" fmla="*/ 369 h 738"/>
                <a:gd name="T14" fmla="*/ 397 w 510"/>
                <a:gd name="T15" fmla="*/ 312 h 738"/>
                <a:gd name="T16" fmla="*/ 425 w 510"/>
                <a:gd name="T17" fmla="*/ 312 h 738"/>
                <a:gd name="T18" fmla="*/ 454 w 510"/>
                <a:gd name="T19" fmla="*/ 369 h 738"/>
                <a:gd name="T20" fmla="*/ 510 w 510"/>
                <a:gd name="T21" fmla="*/ 397 h 738"/>
                <a:gd name="T22" fmla="*/ 510 w 510"/>
                <a:gd name="T23" fmla="*/ 454 h 738"/>
                <a:gd name="T24" fmla="*/ 425 w 510"/>
                <a:gd name="T25" fmla="*/ 511 h 738"/>
                <a:gd name="T26" fmla="*/ 425 w 510"/>
                <a:gd name="T27" fmla="*/ 567 h 738"/>
                <a:gd name="T28" fmla="*/ 368 w 510"/>
                <a:gd name="T29" fmla="*/ 567 h 738"/>
                <a:gd name="T30" fmla="*/ 283 w 510"/>
                <a:gd name="T31" fmla="*/ 653 h 738"/>
                <a:gd name="T32" fmla="*/ 255 w 510"/>
                <a:gd name="T33" fmla="*/ 624 h 738"/>
                <a:gd name="T34" fmla="*/ 142 w 510"/>
                <a:gd name="T35" fmla="*/ 624 h 738"/>
                <a:gd name="T36" fmla="*/ 113 w 510"/>
                <a:gd name="T37" fmla="*/ 709 h 738"/>
                <a:gd name="T38" fmla="*/ 0 w 510"/>
                <a:gd name="T39" fmla="*/ 738 h 738"/>
                <a:gd name="T40" fmla="*/ 57 w 510"/>
                <a:gd name="T41" fmla="*/ 624 h 738"/>
                <a:gd name="T42" fmla="*/ 0 w 510"/>
                <a:gd name="T43" fmla="*/ 567 h 738"/>
                <a:gd name="T44" fmla="*/ 57 w 510"/>
                <a:gd name="T45" fmla="*/ 511 h 738"/>
                <a:gd name="T46" fmla="*/ 57 w 510"/>
                <a:gd name="T47" fmla="*/ 312 h 738"/>
                <a:gd name="T48" fmla="*/ 85 w 510"/>
                <a:gd name="T49" fmla="*/ 227 h 738"/>
                <a:gd name="T50" fmla="*/ 170 w 510"/>
                <a:gd name="T51" fmla="*/ 142 h 738"/>
                <a:gd name="T52" fmla="*/ 198 w 510"/>
                <a:gd name="T53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8">
                  <a:moveTo>
                    <a:pt x="198" y="57"/>
                  </a:moveTo>
                  <a:lnTo>
                    <a:pt x="227" y="0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2" y="256"/>
                  </a:lnTo>
                  <a:lnTo>
                    <a:pt x="312" y="312"/>
                  </a:lnTo>
                  <a:lnTo>
                    <a:pt x="340" y="369"/>
                  </a:lnTo>
                  <a:lnTo>
                    <a:pt x="397" y="312"/>
                  </a:lnTo>
                  <a:lnTo>
                    <a:pt x="425" y="312"/>
                  </a:lnTo>
                  <a:lnTo>
                    <a:pt x="454" y="369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368" y="567"/>
                  </a:lnTo>
                  <a:lnTo>
                    <a:pt x="283" y="653"/>
                  </a:lnTo>
                  <a:lnTo>
                    <a:pt x="255" y="624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38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57" y="312"/>
                  </a:lnTo>
                  <a:lnTo>
                    <a:pt x="85" y="227"/>
                  </a:lnTo>
                  <a:lnTo>
                    <a:pt x="170" y="142"/>
                  </a:lnTo>
                  <a:lnTo>
                    <a:pt x="198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4372" y="2315"/>
              <a:ext cx="539" cy="482"/>
            </a:xfrm>
            <a:custGeom>
              <a:avLst/>
              <a:gdLst>
                <a:gd name="T0" fmla="*/ 57 w 539"/>
                <a:gd name="T1" fmla="*/ 369 h 482"/>
                <a:gd name="T2" fmla="*/ 29 w 539"/>
                <a:gd name="T3" fmla="*/ 284 h 482"/>
                <a:gd name="T4" fmla="*/ 0 w 539"/>
                <a:gd name="T5" fmla="*/ 227 h 482"/>
                <a:gd name="T6" fmla="*/ 57 w 539"/>
                <a:gd name="T7" fmla="*/ 170 h 482"/>
                <a:gd name="T8" fmla="*/ 114 w 539"/>
                <a:gd name="T9" fmla="*/ 57 h 482"/>
                <a:gd name="T10" fmla="*/ 227 w 539"/>
                <a:gd name="T11" fmla="*/ 0 h 482"/>
                <a:gd name="T12" fmla="*/ 340 w 539"/>
                <a:gd name="T13" fmla="*/ 0 h 482"/>
                <a:gd name="T14" fmla="*/ 369 w 539"/>
                <a:gd name="T15" fmla="*/ 29 h 482"/>
                <a:gd name="T16" fmla="*/ 340 w 539"/>
                <a:gd name="T17" fmla="*/ 85 h 482"/>
                <a:gd name="T18" fmla="*/ 425 w 539"/>
                <a:gd name="T19" fmla="*/ 199 h 482"/>
                <a:gd name="T20" fmla="*/ 454 w 539"/>
                <a:gd name="T21" fmla="*/ 284 h 482"/>
                <a:gd name="T22" fmla="*/ 539 w 539"/>
                <a:gd name="T23" fmla="*/ 426 h 482"/>
                <a:gd name="T24" fmla="*/ 510 w 539"/>
                <a:gd name="T25" fmla="*/ 482 h 482"/>
                <a:gd name="T26" fmla="*/ 482 w 539"/>
                <a:gd name="T27" fmla="*/ 426 h 482"/>
                <a:gd name="T28" fmla="*/ 425 w 539"/>
                <a:gd name="T29" fmla="*/ 426 h 482"/>
                <a:gd name="T30" fmla="*/ 397 w 539"/>
                <a:gd name="T31" fmla="*/ 397 h 482"/>
                <a:gd name="T32" fmla="*/ 340 w 539"/>
                <a:gd name="T33" fmla="*/ 454 h 482"/>
                <a:gd name="T34" fmla="*/ 312 w 539"/>
                <a:gd name="T35" fmla="*/ 426 h 482"/>
                <a:gd name="T36" fmla="*/ 255 w 539"/>
                <a:gd name="T37" fmla="*/ 426 h 482"/>
                <a:gd name="T38" fmla="*/ 142 w 539"/>
                <a:gd name="T39" fmla="*/ 369 h 482"/>
                <a:gd name="T40" fmla="*/ 114 w 539"/>
                <a:gd name="T41" fmla="*/ 426 h 482"/>
                <a:gd name="T42" fmla="*/ 85 w 539"/>
                <a:gd name="T43" fmla="*/ 369 h 482"/>
                <a:gd name="T44" fmla="*/ 57 w 539"/>
                <a:gd name="T45" fmla="*/ 36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482">
                  <a:moveTo>
                    <a:pt x="57" y="369"/>
                  </a:moveTo>
                  <a:lnTo>
                    <a:pt x="29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69" y="29"/>
                  </a:lnTo>
                  <a:lnTo>
                    <a:pt x="340" y="85"/>
                  </a:lnTo>
                  <a:lnTo>
                    <a:pt x="425" y="199"/>
                  </a:lnTo>
                  <a:lnTo>
                    <a:pt x="454" y="284"/>
                  </a:lnTo>
                  <a:lnTo>
                    <a:pt x="539" y="426"/>
                  </a:lnTo>
                  <a:lnTo>
                    <a:pt x="510" y="482"/>
                  </a:lnTo>
                  <a:lnTo>
                    <a:pt x="482" y="426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340" y="454"/>
                  </a:lnTo>
                  <a:lnTo>
                    <a:pt x="312" y="426"/>
                  </a:lnTo>
                  <a:lnTo>
                    <a:pt x="255" y="426"/>
                  </a:lnTo>
                  <a:lnTo>
                    <a:pt x="142" y="369"/>
                  </a:lnTo>
                  <a:lnTo>
                    <a:pt x="114" y="426"/>
                  </a:lnTo>
                  <a:lnTo>
                    <a:pt x="85" y="369"/>
                  </a:lnTo>
                  <a:lnTo>
                    <a:pt x="57" y="36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4117" y="1578"/>
              <a:ext cx="1673" cy="1276"/>
            </a:xfrm>
            <a:custGeom>
              <a:avLst/>
              <a:gdLst>
                <a:gd name="T0" fmla="*/ 794 w 1673"/>
                <a:gd name="T1" fmla="*/ 1163 h 1276"/>
                <a:gd name="T2" fmla="*/ 680 w 1673"/>
                <a:gd name="T3" fmla="*/ 936 h 1276"/>
                <a:gd name="T4" fmla="*/ 624 w 1673"/>
                <a:gd name="T5" fmla="*/ 766 h 1276"/>
                <a:gd name="T6" fmla="*/ 482 w 1673"/>
                <a:gd name="T7" fmla="*/ 737 h 1276"/>
                <a:gd name="T8" fmla="*/ 312 w 1673"/>
                <a:gd name="T9" fmla="*/ 907 h 1276"/>
                <a:gd name="T10" fmla="*/ 284 w 1673"/>
                <a:gd name="T11" fmla="*/ 1021 h 1276"/>
                <a:gd name="T12" fmla="*/ 255 w 1673"/>
                <a:gd name="T13" fmla="*/ 1106 h 1276"/>
                <a:gd name="T14" fmla="*/ 85 w 1673"/>
                <a:gd name="T15" fmla="*/ 1134 h 1276"/>
                <a:gd name="T16" fmla="*/ 28 w 1673"/>
                <a:gd name="T17" fmla="*/ 1049 h 1276"/>
                <a:gd name="T18" fmla="*/ 0 w 1673"/>
                <a:gd name="T19" fmla="*/ 879 h 1276"/>
                <a:gd name="T20" fmla="*/ 28 w 1673"/>
                <a:gd name="T21" fmla="*/ 794 h 1276"/>
                <a:gd name="T22" fmla="*/ 142 w 1673"/>
                <a:gd name="T23" fmla="*/ 709 h 1276"/>
                <a:gd name="T24" fmla="*/ 142 w 1673"/>
                <a:gd name="T25" fmla="*/ 340 h 1276"/>
                <a:gd name="T26" fmla="*/ 170 w 1673"/>
                <a:gd name="T27" fmla="*/ 255 h 1276"/>
                <a:gd name="T28" fmla="*/ 170 w 1673"/>
                <a:gd name="T29" fmla="*/ 142 h 1276"/>
                <a:gd name="T30" fmla="*/ 369 w 1673"/>
                <a:gd name="T31" fmla="*/ 29 h 1276"/>
                <a:gd name="T32" fmla="*/ 595 w 1673"/>
                <a:gd name="T33" fmla="*/ 0 h 1276"/>
                <a:gd name="T34" fmla="*/ 482 w 1673"/>
                <a:gd name="T35" fmla="*/ 170 h 1276"/>
                <a:gd name="T36" fmla="*/ 454 w 1673"/>
                <a:gd name="T37" fmla="*/ 454 h 1276"/>
                <a:gd name="T38" fmla="*/ 454 w 1673"/>
                <a:gd name="T39" fmla="*/ 567 h 1276"/>
                <a:gd name="T40" fmla="*/ 510 w 1673"/>
                <a:gd name="T41" fmla="*/ 652 h 1276"/>
                <a:gd name="T42" fmla="*/ 652 w 1673"/>
                <a:gd name="T43" fmla="*/ 567 h 1276"/>
                <a:gd name="T44" fmla="*/ 765 w 1673"/>
                <a:gd name="T45" fmla="*/ 510 h 1276"/>
                <a:gd name="T46" fmla="*/ 822 w 1673"/>
                <a:gd name="T47" fmla="*/ 454 h 1276"/>
                <a:gd name="T48" fmla="*/ 964 w 1673"/>
                <a:gd name="T49" fmla="*/ 482 h 1276"/>
                <a:gd name="T50" fmla="*/ 1162 w 1673"/>
                <a:gd name="T51" fmla="*/ 284 h 1276"/>
                <a:gd name="T52" fmla="*/ 1332 w 1673"/>
                <a:gd name="T53" fmla="*/ 170 h 1276"/>
                <a:gd name="T54" fmla="*/ 1559 w 1673"/>
                <a:gd name="T55" fmla="*/ 114 h 1276"/>
                <a:gd name="T56" fmla="*/ 1673 w 1673"/>
                <a:gd name="T57" fmla="*/ 255 h 1276"/>
                <a:gd name="T58" fmla="*/ 1503 w 1673"/>
                <a:gd name="T59" fmla="*/ 567 h 1276"/>
                <a:gd name="T60" fmla="*/ 1474 w 1673"/>
                <a:gd name="T61" fmla="*/ 851 h 1276"/>
                <a:gd name="T62" fmla="*/ 1361 w 1673"/>
                <a:gd name="T63" fmla="*/ 1077 h 1276"/>
                <a:gd name="T64" fmla="*/ 1106 w 1673"/>
                <a:gd name="T65" fmla="*/ 1106 h 1276"/>
                <a:gd name="T66" fmla="*/ 879 w 1673"/>
                <a:gd name="T67" fmla="*/ 1219 h 1276"/>
                <a:gd name="T68" fmla="*/ 794 w 1673"/>
                <a:gd name="T69" fmla="*/ 1248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3" h="1276">
                  <a:moveTo>
                    <a:pt x="765" y="1219"/>
                  </a:moveTo>
                  <a:lnTo>
                    <a:pt x="794" y="1163"/>
                  </a:lnTo>
                  <a:lnTo>
                    <a:pt x="709" y="1021"/>
                  </a:lnTo>
                  <a:lnTo>
                    <a:pt x="680" y="936"/>
                  </a:lnTo>
                  <a:lnTo>
                    <a:pt x="595" y="822"/>
                  </a:lnTo>
                  <a:lnTo>
                    <a:pt x="624" y="766"/>
                  </a:lnTo>
                  <a:lnTo>
                    <a:pt x="595" y="737"/>
                  </a:lnTo>
                  <a:lnTo>
                    <a:pt x="482" y="737"/>
                  </a:lnTo>
                  <a:lnTo>
                    <a:pt x="369" y="794"/>
                  </a:lnTo>
                  <a:lnTo>
                    <a:pt x="312" y="907"/>
                  </a:lnTo>
                  <a:lnTo>
                    <a:pt x="255" y="964"/>
                  </a:lnTo>
                  <a:lnTo>
                    <a:pt x="284" y="1021"/>
                  </a:lnTo>
                  <a:lnTo>
                    <a:pt x="312" y="1106"/>
                  </a:lnTo>
                  <a:lnTo>
                    <a:pt x="255" y="1106"/>
                  </a:lnTo>
                  <a:lnTo>
                    <a:pt x="142" y="1134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28" y="1049"/>
                  </a:lnTo>
                  <a:lnTo>
                    <a:pt x="28" y="992"/>
                  </a:lnTo>
                  <a:lnTo>
                    <a:pt x="0" y="879"/>
                  </a:lnTo>
                  <a:lnTo>
                    <a:pt x="28" y="851"/>
                  </a:lnTo>
                  <a:lnTo>
                    <a:pt x="28" y="794"/>
                  </a:lnTo>
                  <a:lnTo>
                    <a:pt x="57" y="766"/>
                  </a:lnTo>
                  <a:lnTo>
                    <a:pt x="142" y="709"/>
                  </a:lnTo>
                  <a:lnTo>
                    <a:pt x="198" y="539"/>
                  </a:lnTo>
                  <a:lnTo>
                    <a:pt x="142" y="340"/>
                  </a:lnTo>
                  <a:lnTo>
                    <a:pt x="198" y="284"/>
                  </a:lnTo>
                  <a:lnTo>
                    <a:pt x="170" y="255"/>
                  </a:lnTo>
                  <a:lnTo>
                    <a:pt x="227" y="199"/>
                  </a:lnTo>
                  <a:lnTo>
                    <a:pt x="170" y="142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510" y="0"/>
                  </a:lnTo>
                  <a:lnTo>
                    <a:pt x="595" y="0"/>
                  </a:lnTo>
                  <a:lnTo>
                    <a:pt x="567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454" y="567"/>
                  </a:lnTo>
                  <a:lnTo>
                    <a:pt x="397" y="681"/>
                  </a:lnTo>
                  <a:lnTo>
                    <a:pt x="510" y="652"/>
                  </a:lnTo>
                  <a:lnTo>
                    <a:pt x="539" y="567"/>
                  </a:lnTo>
                  <a:lnTo>
                    <a:pt x="652" y="567"/>
                  </a:lnTo>
                  <a:lnTo>
                    <a:pt x="680" y="596"/>
                  </a:lnTo>
                  <a:lnTo>
                    <a:pt x="765" y="510"/>
                  </a:lnTo>
                  <a:lnTo>
                    <a:pt x="822" y="510"/>
                  </a:lnTo>
                  <a:lnTo>
                    <a:pt x="822" y="454"/>
                  </a:lnTo>
                  <a:lnTo>
                    <a:pt x="907" y="397"/>
                  </a:lnTo>
                  <a:lnTo>
                    <a:pt x="964" y="482"/>
                  </a:lnTo>
                  <a:lnTo>
                    <a:pt x="1049" y="312"/>
                  </a:lnTo>
                  <a:lnTo>
                    <a:pt x="1162" y="284"/>
                  </a:lnTo>
                  <a:lnTo>
                    <a:pt x="1247" y="312"/>
                  </a:lnTo>
                  <a:lnTo>
                    <a:pt x="1332" y="170"/>
                  </a:lnTo>
                  <a:lnTo>
                    <a:pt x="1503" y="114"/>
                  </a:lnTo>
                  <a:lnTo>
                    <a:pt x="1559" y="114"/>
                  </a:lnTo>
                  <a:lnTo>
                    <a:pt x="1588" y="227"/>
                  </a:lnTo>
                  <a:lnTo>
                    <a:pt x="1673" y="255"/>
                  </a:lnTo>
                  <a:lnTo>
                    <a:pt x="1616" y="425"/>
                  </a:lnTo>
                  <a:lnTo>
                    <a:pt x="1503" y="56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389" y="936"/>
                  </a:lnTo>
                  <a:lnTo>
                    <a:pt x="1361" y="1077"/>
                  </a:lnTo>
                  <a:lnTo>
                    <a:pt x="1304" y="1106"/>
                  </a:lnTo>
                  <a:lnTo>
                    <a:pt x="1106" y="1106"/>
                  </a:lnTo>
                  <a:lnTo>
                    <a:pt x="1077" y="1163"/>
                  </a:lnTo>
                  <a:lnTo>
                    <a:pt x="879" y="1219"/>
                  </a:lnTo>
                  <a:lnTo>
                    <a:pt x="879" y="1276"/>
                  </a:lnTo>
                  <a:lnTo>
                    <a:pt x="794" y="1248"/>
                  </a:lnTo>
                  <a:lnTo>
                    <a:pt x="765" y="121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4996" y="2655"/>
              <a:ext cx="567" cy="1049"/>
            </a:xfrm>
            <a:custGeom>
              <a:avLst/>
              <a:gdLst>
                <a:gd name="T0" fmla="*/ 0 w 567"/>
                <a:gd name="T1" fmla="*/ 142 h 1049"/>
                <a:gd name="T2" fmla="*/ 0 w 567"/>
                <a:gd name="T3" fmla="*/ 199 h 1049"/>
                <a:gd name="T4" fmla="*/ 28 w 567"/>
                <a:gd name="T5" fmla="*/ 256 h 1049"/>
                <a:gd name="T6" fmla="*/ 0 w 567"/>
                <a:gd name="T7" fmla="*/ 397 h 1049"/>
                <a:gd name="T8" fmla="*/ 57 w 567"/>
                <a:gd name="T9" fmla="*/ 539 h 1049"/>
                <a:gd name="T10" fmla="*/ 85 w 567"/>
                <a:gd name="T11" fmla="*/ 567 h 1049"/>
                <a:gd name="T12" fmla="*/ 113 w 567"/>
                <a:gd name="T13" fmla="*/ 823 h 1049"/>
                <a:gd name="T14" fmla="*/ 170 w 567"/>
                <a:gd name="T15" fmla="*/ 879 h 1049"/>
                <a:gd name="T16" fmla="*/ 170 w 567"/>
                <a:gd name="T17" fmla="*/ 1021 h 1049"/>
                <a:gd name="T18" fmla="*/ 198 w 567"/>
                <a:gd name="T19" fmla="*/ 1021 h 1049"/>
                <a:gd name="T20" fmla="*/ 198 w 567"/>
                <a:gd name="T21" fmla="*/ 1049 h 1049"/>
                <a:gd name="T22" fmla="*/ 227 w 567"/>
                <a:gd name="T23" fmla="*/ 1049 h 1049"/>
                <a:gd name="T24" fmla="*/ 255 w 567"/>
                <a:gd name="T25" fmla="*/ 993 h 1049"/>
                <a:gd name="T26" fmla="*/ 283 w 567"/>
                <a:gd name="T27" fmla="*/ 993 h 1049"/>
                <a:gd name="T28" fmla="*/ 368 w 567"/>
                <a:gd name="T29" fmla="*/ 964 h 1049"/>
                <a:gd name="T30" fmla="*/ 340 w 567"/>
                <a:gd name="T31" fmla="*/ 851 h 1049"/>
                <a:gd name="T32" fmla="*/ 312 w 567"/>
                <a:gd name="T33" fmla="*/ 823 h 1049"/>
                <a:gd name="T34" fmla="*/ 340 w 567"/>
                <a:gd name="T35" fmla="*/ 738 h 1049"/>
                <a:gd name="T36" fmla="*/ 198 w 567"/>
                <a:gd name="T37" fmla="*/ 681 h 1049"/>
                <a:gd name="T38" fmla="*/ 198 w 567"/>
                <a:gd name="T39" fmla="*/ 596 h 1049"/>
                <a:gd name="T40" fmla="*/ 255 w 567"/>
                <a:gd name="T41" fmla="*/ 567 h 1049"/>
                <a:gd name="T42" fmla="*/ 340 w 567"/>
                <a:gd name="T43" fmla="*/ 624 h 1049"/>
                <a:gd name="T44" fmla="*/ 425 w 567"/>
                <a:gd name="T45" fmla="*/ 539 h 1049"/>
                <a:gd name="T46" fmla="*/ 453 w 567"/>
                <a:gd name="T47" fmla="*/ 567 h 1049"/>
                <a:gd name="T48" fmla="*/ 510 w 567"/>
                <a:gd name="T49" fmla="*/ 482 h 1049"/>
                <a:gd name="T50" fmla="*/ 397 w 567"/>
                <a:gd name="T51" fmla="*/ 426 h 1049"/>
                <a:gd name="T52" fmla="*/ 425 w 567"/>
                <a:gd name="T53" fmla="*/ 397 h 1049"/>
                <a:gd name="T54" fmla="*/ 482 w 567"/>
                <a:gd name="T55" fmla="*/ 397 h 1049"/>
                <a:gd name="T56" fmla="*/ 482 w 567"/>
                <a:gd name="T57" fmla="*/ 312 h 1049"/>
                <a:gd name="T58" fmla="*/ 539 w 567"/>
                <a:gd name="T59" fmla="*/ 284 h 1049"/>
                <a:gd name="T60" fmla="*/ 567 w 567"/>
                <a:gd name="T61" fmla="*/ 142 h 1049"/>
                <a:gd name="T62" fmla="*/ 482 w 567"/>
                <a:gd name="T63" fmla="*/ 57 h 1049"/>
                <a:gd name="T64" fmla="*/ 482 w 567"/>
                <a:gd name="T65" fmla="*/ 0 h 1049"/>
                <a:gd name="T66" fmla="*/ 425 w 567"/>
                <a:gd name="T67" fmla="*/ 29 h 1049"/>
                <a:gd name="T68" fmla="*/ 227 w 567"/>
                <a:gd name="T69" fmla="*/ 29 h 1049"/>
                <a:gd name="T70" fmla="*/ 198 w 567"/>
                <a:gd name="T71" fmla="*/ 86 h 1049"/>
                <a:gd name="T72" fmla="*/ 0 w 567"/>
                <a:gd name="T73" fmla="*/ 14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49">
                  <a:moveTo>
                    <a:pt x="0" y="142"/>
                  </a:moveTo>
                  <a:lnTo>
                    <a:pt x="0" y="199"/>
                  </a:lnTo>
                  <a:lnTo>
                    <a:pt x="28" y="256"/>
                  </a:lnTo>
                  <a:lnTo>
                    <a:pt x="0" y="397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823"/>
                  </a:lnTo>
                  <a:lnTo>
                    <a:pt x="170" y="879"/>
                  </a:lnTo>
                  <a:lnTo>
                    <a:pt x="170" y="1021"/>
                  </a:lnTo>
                  <a:lnTo>
                    <a:pt x="198" y="1021"/>
                  </a:lnTo>
                  <a:lnTo>
                    <a:pt x="198" y="1049"/>
                  </a:lnTo>
                  <a:lnTo>
                    <a:pt x="227" y="1049"/>
                  </a:lnTo>
                  <a:lnTo>
                    <a:pt x="255" y="993"/>
                  </a:lnTo>
                  <a:lnTo>
                    <a:pt x="283" y="993"/>
                  </a:lnTo>
                  <a:lnTo>
                    <a:pt x="368" y="964"/>
                  </a:lnTo>
                  <a:lnTo>
                    <a:pt x="340" y="851"/>
                  </a:lnTo>
                  <a:lnTo>
                    <a:pt x="312" y="823"/>
                  </a:lnTo>
                  <a:lnTo>
                    <a:pt x="340" y="738"/>
                  </a:lnTo>
                  <a:lnTo>
                    <a:pt x="198" y="681"/>
                  </a:lnTo>
                  <a:lnTo>
                    <a:pt x="198" y="596"/>
                  </a:lnTo>
                  <a:lnTo>
                    <a:pt x="255" y="567"/>
                  </a:lnTo>
                  <a:lnTo>
                    <a:pt x="340" y="624"/>
                  </a:lnTo>
                  <a:lnTo>
                    <a:pt x="425" y="539"/>
                  </a:lnTo>
                  <a:lnTo>
                    <a:pt x="453" y="567"/>
                  </a:lnTo>
                  <a:lnTo>
                    <a:pt x="510" y="482"/>
                  </a:lnTo>
                  <a:lnTo>
                    <a:pt x="397" y="426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227" y="29"/>
                  </a:lnTo>
                  <a:lnTo>
                    <a:pt x="198" y="86"/>
                  </a:lnTo>
                  <a:lnTo>
                    <a:pt x="0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3692" y="2655"/>
              <a:ext cx="1219" cy="766"/>
            </a:xfrm>
            <a:custGeom>
              <a:avLst/>
              <a:gdLst>
                <a:gd name="T0" fmla="*/ 1219 w 1219"/>
                <a:gd name="T1" fmla="*/ 171 h 766"/>
                <a:gd name="T2" fmla="*/ 1190 w 1219"/>
                <a:gd name="T3" fmla="*/ 142 h 766"/>
                <a:gd name="T4" fmla="*/ 1162 w 1219"/>
                <a:gd name="T5" fmla="*/ 86 h 766"/>
                <a:gd name="T6" fmla="*/ 1105 w 1219"/>
                <a:gd name="T7" fmla="*/ 86 h 766"/>
                <a:gd name="T8" fmla="*/ 1077 w 1219"/>
                <a:gd name="T9" fmla="*/ 57 h 766"/>
                <a:gd name="T10" fmla="*/ 1020 w 1219"/>
                <a:gd name="T11" fmla="*/ 114 h 766"/>
                <a:gd name="T12" fmla="*/ 992 w 1219"/>
                <a:gd name="T13" fmla="*/ 86 h 766"/>
                <a:gd name="T14" fmla="*/ 935 w 1219"/>
                <a:gd name="T15" fmla="*/ 86 h 766"/>
                <a:gd name="T16" fmla="*/ 822 w 1219"/>
                <a:gd name="T17" fmla="*/ 29 h 766"/>
                <a:gd name="T18" fmla="*/ 794 w 1219"/>
                <a:gd name="T19" fmla="*/ 86 h 766"/>
                <a:gd name="T20" fmla="*/ 765 w 1219"/>
                <a:gd name="T21" fmla="*/ 29 h 766"/>
                <a:gd name="T22" fmla="*/ 737 w 1219"/>
                <a:gd name="T23" fmla="*/ 29 h 766"/>
                <a:gd name="T24" fmla="*/ 680 w 1219"/>
                <a:gd name="T25" fmla="*/ 29 h 766"/>
                <a:gd name="T26" fmla="*/ 567 w 1219"/>
                <a:gd name="T27" fmla="*/ 57 h 766"/>
                <a:gd name="T28" fmla="*/ 510 w 1219"/>
                <a:gd name="T29" fmla="*/ 57 h 766"/>
                <a:gd name="T30" fmla="*/ 482 w 1219"/>
                <a:gd name="T31" fmla="*/ 0 h 766"/>
                <a:gd name="T32" fmla="*/ 340 w 1219"/>
                <a:gd name="T33" fmla="*/ 86 h 766"/>
                <a:gd name="T34" fmla="*/ 255 w 1219"/>
                <a:gd name="T35" fmla="*/ 29 h 766"/>
                <a:gd name="T36" fmla="*/ 227 w 1219"/>
                <a:gd name="T37" fmla="*/ 57 h 766"/>
                <a:gd name="T38" fmla="*/ 198 w 1219"/>
                <a:gd name="T39" fmla="*/ 29 h 766"/>
                <a:gd name="T40" fmla="*/ 142 w 1219"/>
                <a:gd name="T41" fmla="*/ 57 h 766"/>
                <a:gd name="T42" fmla="*/ 85 w 1219"/>
                <a:gd name="T43" fmla="*/ 29 h 766"/>
                <a:gd name="T44" fmla="*/ 57 w 1219"/>
                <a:gd name="T45" fmla="*/ 57 h 766"/>
                <a:gd name="T46" fmla="*/ 85 w 1219"/>
                <a:gd name="T47" fmla="*/ 114 h 766"/>
                <a:gd name="T48" fmla="*/ 85 w 1219"/>
                <a:gd name="T49" fmla="*/ 142 h 766"/>
                <a:gd name="T50" fmla="*/ 57 w 1219"/>
                <a:gd name="T51" fmla="*/ 171 h 766"/>
                <a:gd name="T52" fmla="*/ 85 w 1219"/>
                <a:gd name="T53" fmla="*/ 227 h 766"/>
                <a:gd name="T54" fmla="*/ 198 w 1219"/>
                <a:gd name="T55" fmla="*/ 256 h 766"/>
                <a:gd name="T56" fmla="*/ 255 w 1219"/>
                <a:gd name="T57" fmla="*/ 227 h 766"/>
                <a:gd name="T58" fmla="*/ 312 w 1219"/>
                <a:gd name="T59" fmla="*/ 256 h 766"/>
                <a:gd name="T60" fmla="*/ 255 w 1219"/>
                <a:gd name="T61" fmla="*/ 256 h 766"/>
                <a:gd name="T62" fmla="*/ 255 w 1219"/>
                <a:gd name="T63" fmla="*/ 312 h 766"/>
                <a:gd name="T64" fmla="*/ 142 w 1219"/>
                <a:gd name="T65" fmla="*/ 426 h 766"/>
                <a:gd name="T66" fmla="*/ 28 w 1219"/>
                <a:gd name="T67" fmla="*/ 482 h 766"/>
                <a:gd name="T68" fmla="*/ 0 w 1219"/>
                <a:gd name="T69" fmla="*/ 596 h 766"/>
                <a:gd name="T70" fmla="*/ 57 w 1219"/>
                <a:gd name="T71" fmla="*/ 596 h 766"/>
                <a:gd name="T72" fmla="*/ 57 w 1219"/>
                <a:gd name="T73" fmla="*/ 624 h 766"/>
                <a:gd name="T74" fmla="*/ 85 w 1219"/>
                <a:gd name="T75" fmla="*/ 624 h 766"/>
                <a:gd name="T76" fmla="*/ 142 w 1219"/>
                <a:gd name="T77" fmla="*/ 681 h 766"/>
                <a:gd name="T78" fmla="*/ 198 w 1219"/>
                <a:gd name="T79" fmla="*/ 681 h 766"/>
                <a:gd name="T80" fmla="*/ 227 w 1219"/>
                <a:gd name="T81" fmla="*/ 652 h 766"/>
                <a:gd name="T82" fmla="*/ 283 w 1219"/>
                <a:gd name="T83" fmla="*/ 652 h 766"/>
                <a:gd name="T84" fmla="*/ 340 w 1219"/>
                <a:gd name="T85" fmla="*/ 624 h 766"/>
                <a:gd name="T86" fmla="*/ 453 w 1219"/>
                <a:gd name="T87" fmla="*/ 709 h 766"/>
                <a:gd name="T88" fmla="*/ 567 w 1219"/>
                <a:gd name="T89" fmla="*/ 709 h 766"/>
                <a:gd name="T90" fmla="*/ 595 w 1219"/>
                <a:gd name="T91" fmla="*/ 766 h 766"/>
                <a:gd name="T92" fmla="*/ 623 w 1219"/>
                <a:gd name="T93" fmla="*/ 738 h 766"/>
                <a:gd name="T94" fmla="*/ 680 w 1219"/>
                <a:gd name="T95" fmla="*/ 738 h 766"/>
                <a:gd name="T96" fmla="*/ 822 w 1219"/>
                <a:gd name="T97" fmla="*/ 539 h 766"/>
                <a:gd name="T98" fmla="*/ 935 w 1219"/>
                <a:gd name="T99" fmla="*/ 426 h 766"/>
                <a:gd name="T100" fmla="*/ 1077 w 1219"/>
                <a:gd name="T101" fmla="*/ 312 h 766"/>
                <a:gd name="T102" fmla="*/ 1134 w 1219"/>
                <a:gd name="T103" fmla="*/ 227 h 766"/>
                <a:gd name="T104" fmla="*/ 1219 w 1219"/>
                <a:gd name="T105" fmla="*/ 17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9" h="766">
                  <a:moveTo>
                    <a:pt x="1219" y="171"/>
                  </a:moveTo>
                  <a:lnTo>
                    <a:pt x="1190" y="142"/>
                  </a:lnTo>
                  <a:lnTo>
                    <a:pt x="1162" y="86"/>
                  </a:lnTo>
                  <a:lnTo>
                    <a:pt x="1105" y="86"/>
                  </a:lnTo>
                  <a:lnTo>
                    <a:pt x="1077" y="57"/>
                  </a:lnTo>
                  <a:lnTo>
                    <a:pt x="1020" y="114"/>
                  </a:lnTo>
                  <a:lnTo>
                    <a:pt x="992" y="86"/>
                  </a:lnTo>
                  <a:lnTo>
                    <a:pt x="935" y="86"/>
                  </a:lnTo>
                  <a:lnTo>
                    <a:pt x="822" y="29"/>
                  </a:lnTo>
                  <a:lnTo>
                    <a:pt x="794" y="86"/>
                  </a:lnTo>
                  <a:lnTo>
                    <a:pt x="765" y="29"/>
                  </a:lnTo>
                  <a:lnTo>
                    <a:pt x="737" y="29"/>
                  </a:lnTo>
                  <a:lnTo>
                    <a:pt x="680" y="29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340" y="86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57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85" y="227"/>
                  </a:lnTo>
                  <a:lnTo>
                    <a:pt x="198" y="256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142" y="426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57" y="596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227" y="652"/>
                  </a:lnTo>
                  <a:lnTo>
                    <a:pt x="283" y="652"/>
                  </a:lnTo>
                  <a:lnTo>
                    <a:pt x="340" y="624"/>
                  </a:lnTo>
                  <a:lnTo>
                    <a:pt x="453" y="709"/>
                  </a:lnTo>
                  <a:lnTo>
                    <a:pt x="567" y="709"/>
                  </a:lnTo>
                  <a:lnTo>
                    <a:pt x="595" y="766"/>
                  </a:lnTo>
                  <a:lnTo>
                    <a:pt x="623" y="738"/>
                  </a:lnTo>
                  <a:lnTo>
                    <a:pt x="680" y="738"/>
                  </a:lnTo>
                  <a:lnTo>
                    <a:pt x="822" y="539"/>
                  </a:lnTo>
                  <a:lnTo>
                    <a:pt x="935" y="426"/>
                  </a:lnTo>
                  <a:lnTo>
                    <a:pt x="1077" y="312"/>
                  </a:lnTo>
                  <a:lnTo>
                    <a:pt x="1134" y="227"/>
                  </a:lnTo>
                  <a:lnTo>
                    <a:pt x="1219" y="1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259" y="2826"/>
              <a:ext cx="907" cy="1360"/>
            </a:xfrm>
            <a:custGeom>
              <a:avLst/>
              <a:gdLst>
                <a:gd name="T0" fmla="*/ 113 w 907"/>
                <a:gd name="T1" fmla="*/ 567 h 1360"/>
                <a:gd name="T2" fmla="*/ 255 w 907"/>
                <a:gd name="T3" fmla="*/ 368 h 1360"/>
                <a:gd name="T4" fmla="*/ 368 w 907"/>
                <a:gd name="T5" fmla="*/ 255 h 1360"/>
                <a:gd name="T6" fmla="*/ 510 w 907"/>
                <a:gd name="T7" fmla="*/ 141 h 1360"/>
                <a:gd name="T8" fmla="*/ 567 w 907"/>
                <a:gd name="T9" fmla="*/ 56 h 1360"/>
                <a:gd name="T10" fmla="*/ 652 w 907"/>
                <a:gd name="T11" fmla="*/ 0 h 1360"/>
                <a:gd name="T12" fmla="*/ 737 w 907"/>
                <a:gd name="T13" fmla="*/ 28 h 1360"/>
                <a:gd name="T14" fmla="*/ 765 w 907"/>
                <a:gd name="T15" fmla="*/ 85 h 1360"/>
                <a:gd name="T16" fmla="*/ 737 w 907"/>
                <a:gd name="T17" fmla="*/ 226 h 1360"/>
                <a:gd name="T18" fmla="*/ 794 w 907"/>
                <a:gd name="T19" fmla="*/ 368 h 1360"/>
                <a:gd name="T20" fmla="*/ 822 w 907"/>
                <a:gd name="T21" fmla="*/ 396 h 1360"/>
                <a:gd name="T22" fmla="*/ 850 w 907"/>
                <a:gd name="T23" fmla="*/ 652 h 1360"/>
                <a:gd name="T24" fmla="*/ 907 w 907"/>
                <a:gd name="T25" fmla="*/ 708 h 1360"/>
                <a:gd name="T26" fmla="*/ 907 w 907"/>
                <a:gd name="T27" fmla="*/ 850 h 1360"/>
                <a:gd name="T28" fmla="*/ 850 w 907"/>
                <a:gd name="T29" fmla="*/ 878 h 1360"/>
                <a:gd name="T30" fmla="*/ 794 w 907"/>
                <a:gd name="T31" fmla="*/ 992 h 1360"/>
                <a:gd name="T32" fmla="*/ 737 w 907"/>
                <a:gd name="T33" fmla="*/ 1020 h 1360"/>
                <a:gd name="T34" fmla="*/ 737 w 907"/>
                <a:gd name="T35" fmla="*/ 1077 h 1360"/>
                <a:gd name="T36" fmla="*/ 652 w 907"/>
                <a:gd name="T37" fmla="*/ 1162 h 1360"/>
                <a:gd name="T38" fmla="*/ 652 w 907"/>
                <a:gd name="T39" fmla="*/ 1219 h 1360"/>
                <a:gd name="T40" fmla="*/ 567 w 907"/>
                <a:gd name="T41" fmla="*/ 1162 h 1360"/>
                <a:gd name="T42" fmla="*/ 538 w 907"/>
                <a:gd name="T43" fmla="*/ 1219 h 1360"/>
                <a:gd name="T44" fmla="*/ 453 w 907"/>
                <a:gd name="T45" fmla="*/ 1219 h 1360"/>
                <a:gd name="T46" fmla="*/ 453 w 907"/>
                <a:gd name="T47" fmla="*/ 1247 h 1360"/>
                <a:gd name="T48" fmla="*/ 510 w 907"/>
                <a:gd name="T49" fmla="*/ 1247 h 1360"/>
                <a:gd name="T50" fmla="*/ 510 w 907"/>
                <a:gd name="T51" fmla="*/ 1304 h 1360"/>
                <a:gd name="T52" fmla="*/ 538 w 907"/>
                <a:gd name="T53" fmla="*/ 1360 h 1360"/>
                <a:gd name="T54" fmla="*/ 425 w 907"/>
                <a:gd name="T55" fmla="*/ 1332 h 1360"/>
                <a:gd name="T56" fmla="*/ 397 w 907"/>
                <a:gd name="T57" fmla="*/ 1304 h 1360"/>
                <a:gd name="T58" fmla="*/ 368 w 907"/>
                <a:gd name="T59" fmla="*/ 1304 h 1360"/>
                <a:gd name="T60" fmla="*/ 312 w 907"/>
                <a:gd name="T61" fmla="*/ 1275 h 1360"/>
                <a:gd name="T62" fmla="*/ 255 w 907"/>
                <a:gd name="T63" fmla="*/ 1219 h 1360"/>
                <a:gd name="T64" fmla="*/ 255 w 907"/>
                <a:gd name="T65" fmla="*/ 1134 h 1360"/>
                <a:gd name="T66" fmla="*/ 198 w 907"/>
                <a:gd name="T67" fmla="*/ 1077 h 1360"/>
                <a:gd name="T68" fmla="*/ 142 w 907"/>
                <a:gd name="T69" fmla="*/ 1134 h 1360"/>
                <a:gd name="T70" fmla="*/ 0 w 907"/>
                <a:gd name="T71" fmla="*/ 878 h 1360"/>
                <a:gd name="T72" fmla="*/ 56 w 907"/>
                <a:gd name="T73" fmla="*/ 878 h 1360"/>
                <a:gd name="T74" fmla="*/ 28 w 907"/>
                <a:gd name="T75" fmla="*/ 793 h 1360"/>
                <a:gd name="T76" fmla="*/ 85 w 907"/>
                <a:gd name="T77" fmla="*/ 680 h 1360"/>
                <a:gd name="T78" fmla="*/ 85 w 907"/>
                <a:gd name="T79" fmla="*/ 623 h 1360"/>
                <a:gd name="T80" fmla="*/ 113 w 907"/>
                <a:gd name="T81" fmla="*/ 56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360">
                  <a:moveTo>
                    <a:pt x="113" y="567"/>
                  </a:moveTo>
                  <a:lnTo>
                    <a:pt x="255" y="368"/>
                  </a:lnTo>
                  <a:lnTo>
                    <a:pt x="368" y="255"/>
                  </a:lnTo>
                  <a:lnTo>
                    <a:pt x="510" y="141"/>
                  </a:lnTo>
                  <a:lnTo>
                    <a:pt x="567" y="56"/>
                  </a:lnTo>
                  <a:lnTo>
                    <a:pt x="652" y="0"/>
                  </a:lnTo>
                  <a:lnTo>
                    <a:pt x="737" y="28"/>
                  </a:lnTo>
                  <a:lnTo>
                    <a:pt x="765" y="85"/>
                  </a:lnTo>
                  <a:lnTo>
                    <a:pt x="737" y="226"/>
                  </a:lnTo>
                  <a:lnTo>
                    <a:pt x="794" y="368"/>
                  </a:lnTo>
                  <a:lnTo>
                    <a:pt x="822" y="396"/>
                  </a:lnTo>
                  <a:lnTo>
                    <a:pt x="850" y="652"/>
                  </a:lnTo>
                  <a:lnTo>
                    <a:pt x="907" y="708"/>
                  </a:lnTo>
                  <a:lnTo>
                    <a:pt x="907" y="850"/>
                  </a:lnTo>
                  <a:lnTo>
                    <a:pt x="850" y="878"/>
                  </a:lnTo>
                  <a:lnTo>
                    <a:pt x="794" y="992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52" y="1162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38" y="1219"/>
                  </a:lnTo>
                  <a:lnTo>
                    <a:pt x="453" y="1219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538" y="1360"/>
                  </a:lnTo>
                  <a:lnTo>
                    <a:pt x="425" y="1332"/>
                  </a:lnTo>
                  <a:lnTo>
                    <a:pt x="397" y="1304"/>
                  </a:lnTo>
                  <a:lnTo>
                    <a:pt x="368" y="1304"/>
                  </a:lnTo>
                  <a:lnTo>
                    <a:pt x="312" y="1275"/>
                  </a:lnTo>
                  <a:lnTo>
                    <a:pt x="255" y="1219"/>
                  </a:lnTo>
                  <a:lnTo>
                    <a:pt x="255" y="1134"/>
                  </a:lnTo>
                  <a:lnTo>
                    <a:pt x="198" y="1077"/>
                  </a:lnTo>
                  <a:lnTo>
                    <a:pt x="142" y="1134"/>
                  </a:lnTo>
                  <a:lnTo>
                    <a:pt x="0" y="878"/>
                  </a:lnTo>
                  <a:lnTo>
                    <a:pt x="56" y="878"/>
                  </a:lnTo>
                  <a:lnTo>
                    <a:pt x="28" y="793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113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3890" y="3279"/>
              <a:ext cx="482" cy="397"/>
            </a:xfrm>
            <a:custGeom>
              <a:avLst/>
              <a:gdLst>
                <a:gd name="T0" fmla="*/ 397 w 482"/>
                <a:gd name="T1" fmla="*/ 340 h 397"/>
                <a:gd name="T2" fmla="*/ 454 w 482"/>
                <a:gd name="T3" fmla="*/ 227 h 397"/>
                <a:gd name="T4" fmla="*/ 454 w 482"/>
                <a:gd name="T5" fmla="*/ 170 h 397"/>
                <a:gd name="T6" fmla="*/ 482 w 482"/>
                <a:gd name="T7" fmla="*/ 114 h 397"/>
                <a:gd name="T8" fmla="*/ 425 w 482"/>
                <a:gd name="T9" fmla="*/ 114 h 397"/>
                <a:gd name="T10" fmla="*/ 397 w 482"/>
                <a:gd name="T11" fmla="*/ 142 h 397"/>
                <a:gd name="T12" fmla="*/ 369 w 482"/>
                <a:gd name="T13" fmla="*/ 85 h 397"/>
                <a:gd name="T14" fmla="*/ 255 w 482"/>
                <a:gd name="T15" fmla="*/ 85 h 397"/>
                <a:gd name="T16" fmla="*/ 142 w 482"/>
                <a:gd name="T17" fmla="*/ 0 h 397"/>
                <a:gd name="T18" fmla="*/ 85 w 482"/>
                <a:gd name="T19" fmla="*/ 28 h 397"/>
                <a:gd name="T20" fmla="*/ 29 w 482"/>
                <a:gd name="T21" fmla="*/ 28 h 397"/>
                <a:gd name="T22" fmla="*/ 0 w 482"/>
                <a:gd name="T23" fmla="*/ 57 h 397"/>
                <a:gd name="T24" fmla="*/ 170 w 482"/>
                <a:gd name="T25" fmla="*/ 142 h 397"/>
                <a:gd name="T26" fmla="*/ 199 w 482"/>
                <a:gd name="T27" fmla="*/ 114 h 397"/>
                <a:gd name="T28" fmla="*/ 284 w 482"/>
                <a:gd name="T29" fmla="*/ 142 h 397"/>
                <a:gd name="T30" fmla="*/ 255 w 482"/>
                <a:gd name="T31" fmla="*/ 227 h 397"/>
                <a:gd name="T32" fmla="*/ 340 w 482"/>
                <a:gd name="T33" fmla="*/ 255 h 397"/>
                <a:gd name="T34" fmla="*/ 312 w 482"/>
                <a:gd name="T35" fmla="*/ 340 h 397"/>
                <a:gd name="T36" fmla="*/ 340 w 482"/>
                <a:gd name="T37" fmla="*/ 397 h 397"/>
                <a:gd name="T38" fmla="*/ 369 w 482"/>
                <a:gd name="T39" fmla="*/ 340 h 397"/>
                <a:gd name="T40" fmla="*/ 397 w 482"/>
                <a:gd name="T41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397">
                  <a:moveTo>
                    <a:pt x="397" y="340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482" y="114"/>
                  </a:lnTo>
                  <a:lnTo>
                    <a:pt x="425" y="114"/>
                  </a:lnTo>
                  <a:lnTo>
                    <a:pt x="397" y="142"/>
                  </a:lnTo>
                  <a:lnTo>
                    <a:pt x="369" y="85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57"/>
                  </a:lnTo>
                  <a:lnTo>
                    <a:pt x="170" y="142"/>
                  </a:lnTo>
                  <a:lnTo>
                    <a:pt x="199" y="114"/>
                  </a:lnTo>
                  <a:lnTo>
                    <a:pt x="284" y="142"/>
                  </a:lnTo>
                  <a:lnTo>
                    <a:pt x="255" y="227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69" y="340"/>
                  </a:lnTo>
                  <a:lnTo>
                    <a:pt x="397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3720" y="3279"/>
              <a:ext cx="510" cy="369"/>
            </a:xfrm>
            <a:custGeom>
              <a:avLst/>
              <a:gdLst>
                <a:gd name="T0" fmla="*/ 482 w 510"/>
                <a:gd name="T1" fmla="*/ 340 h 369"/>
                <a:gd name="T2" fmla="*/ 510 w 510"/>
                <a:gd name="T3" fmla="*/ 255 h 369"/>
                <a:gd name="T4" fmla="*/ 425 w 510"/>
                <a:gd name="T5" fmla="*/ 227 h 369"/>
                <a:gd name="T6" fmla="*/ 454 w 510"/>
                <a:gd name="T7" fmla="*/ 142 h 369"/>
                <a:gd name="T8" fmla="*/ 369 w 510"/>
                <a:gd name="T9" fmla="*/ 114 h 369"/>
                <a:gd name="T10" fmla="*/ 340 w 510"/>
                <a:gd name="T11" fmla="*/ 142 h 369"/>
                <a:gd name="T12" fmla="*/ 170 w 510"/>
                <a:gd name="T13" fmla="*/ 57 h 369"/>
                <a:gd name="T14" fmla="*/ 114 w 510"/>
                <a:gd name="T15" fmla="*/ 57 h 369"/>
                <a:gd name="T16" fmla="*/ 57 w 510"/>
                <a:gd name="T17" fmla="*/ 0 h 369"/>
                <a:gd name="T18" fmla="*/ 29 w 510"/>
                <a:gd name="T19" fmla="*/ 0 h 369"/>
                <a:gd name="T20" fmla="*/ 0 w 510"/>
                <a:gd name="T21" fmla="*/ 28 h 369"/>
                <a:gd name="T22" fmla="*/ 85 w 510"/>
                <a:gd name="T23" fmla="*/ 142 h 369"/>
                <a:gd name="T24" fmla="*/ 227 w 510"/>
                <a:gd name="T25" fmla="*/ 199 h 369"/>
                <a:gd name="T26" fmla="*/ 284 w 510"/>
                <a:gd name="T27" fmla="*/ 255 h 369"/>
                <a:gd name="T28" fmla="*/ 312 w 510"/>
                <a:gd name="T29" fmla="*/ 369 h 369"/>
                <a:gd name="T30" fmla="*/ 369 w 510"/>
                <a:gd name="T31" fmla="*/ 340 h 369"/>
                <a:gd name="T32" fmla="*/ 397 w 510"/>
                <a:gd name="T33" fmla="*/ 284 h 369"/>
                <a:gd name="T34" fmla="*/ 425 w 510"/>
                <a:gd name="T35" fmla="*/ 284 h 369"/>
                <a:gd name="T36" fmla="*/ 482 w 510"/>
                <a:gd name="T37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9">
                  <a:moveTo>
                    <a:pt x="482" y="340"/>
                  </a:moveTo>
                  <a:lnTo>
                    <a:pt x="510" y="255"/>
                  </a:lnTo>
                  <a:lnTo>
                    <a:pt x="425" y="227"/>
                  </a:lnTo>
                  <a:lnTo>
                    <a:pt x="454" y="142"/>
                  </a:lnTo>
                  <a:lnTo>
                    <a:pt x="369" y="114"/>
                  </a:lnTo>
                  <a:lnTo>
                    <a:pt x="340" y="142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0" y="28"/>
                  </a:lnTo>
                  <a:lnTo>
                    <a:pt x="85" y="142"/>
                  </a:lnTo>
                  <a:lnTo>
                    <a:pt x="227" y="199"/>
                  </a:lnTo>
                  <a:lnTo>
                    <a:pt x="284" y="255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97" y="284"/>
                  </a:lnTo>
                  <a:lnTo>
                    <a:pt x="425" y="284"/>
                  </a:lnTo>
                  <a:lnTo>
                    <a:pt x="482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4542" y="4101"/>
              <a:ext cx="397" cy="284"/>
            </a:xfrm>
            <a:custGeom>
              <a:avLst/>
              <a:gdLst>
                <a:gd name="T0" fmla="*/ 29 w 397"/>
                <a:gd name="T1" fmla="*/ 0 h 284"/>
                <a:gd name="T2" fmla="*/ 85 w 397"/>
                <a:gd name="T3" fmla="*/ 29 h 284"/>
                <a:gd name="T4" fmla="*/ 114 w 397"/>
                <a:gd name="T5" fmla="*/ 29 h 284"/>
                <a:gd name="T6" fmla="*/ 142 w 397"/>
                <a:gd name="T7" fmla="*/ 57 h 284"/>
                <a:gd name="T8" fmla="*/ 255 w 397"/>
                <a:gd name="T9" fmla="*/ 85 h 284"/>
                <a:gd name="T10" fmla="*/ 312 w 397"/>
                <a:gd name="T11" fmla="*/ 114 h 284"/>
                <a:gd name="T12" fmla="*/ 397 w 397"/>
                <a:gd name="T13" fmla="*/ 284 h 284"/>
                <a:gd name="T14" fmla="*/ 199 w 397"/>
                <a:gd name="T15" fmla="*/ 227 h 284"/>
                <a:gd name="T16" fmla="*/ 85 w 397"/>
                <a:gd name="T17" fmla="*/ 199 h 284"/>
                <a:gd name="T18" fmla="*/ 57 w 397"/>
                <a:gd name="T19" fmla="*/ 170 h 284"/>
                <a:gd name="T20" fmla="*/ 85 w 397"/>
                <a:gd name="T21" fmla="*/ 142 h 284"/>
                <a:gd name="T22" fmla="*/ 0 w 397"/>
                <a:gd name="T23" fmla="*/ 57 h 284"/>
                <a:gd name="T24" fmla="*/ 29 w 397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29" y="0"/>
                  </a:moveTo>
                  <a:lnTo>
                    <a:pt x="85" y="29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255" y="85"/>
                  </a:lnTo>
                  <a:lnTo>
                    <a:pt x="312" y="114"/>
                  </a:lnTo>
                  <a:lnTo>
                    <a:pt x="397" y="284"/>
                  </a:lnTo>
                  <a:lnTo>
                    <a:pt x="199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4712" y="3648"/>
              <a:ext cx="709" cy="879"/>
            </a:xfrm>
            <a:custGeom>
              <a:avLst/>
              <a:gdLst>
                <a:gd name="T0" fmla="*/ 227 w 709"/>
                <a:gd name="T1" fmla="*/ 737 h 879"/>
                <a:gd name="T2" fmla="*/ 142 w 709"/>
                <a:gd name="T3" fmla="*/ 567 h 879"/>
                <a:gd name="T4" fmla="*/ 85 w 709"/>
                <a:gd name="T5" fmla="*/ 538 h 879"/>
                <a:gd name="T6" fmla="*/ 57 w 709"/>
                <a:gd name="T7" fmla="*/ 482 h 879"/>
                <a:gd name="T8" fmla="*/ 57 w 709"/>
                <a:gd name="T9" fmla="*/ 425 h 879"/>
                <a:gd name="T10" fmla="*/ 0 w 709"/>
                <a:gd name="T11" fmla="*/ 425 h 879"/>
                <a:gd name="T12" fmla="*/ 0 w 709"/>
                <a:gd name="T13" fmla="*/ 397 h 879"/>
                <a:gd name="T14" fmla="*/ 85 w 709"/>
                <a:gd name="T15" fmla="*/ 397 h 879"/>
                <a:gd name="T16" fmla="*/ 114 w 709"/>
                <a:gd name="T17" fmla="*/ 340 h 879"/>
                <a:gd name="T18" fmla="*/ 199 w 709"/>
                <a:gd name="T19" fmla="*/ 397 h 879"/>
                <a:gd name="T20" fmla="*/ 199 w 709"/>
                <a:gd name="T21" fmla="*/ 340 h 879"/>
                <a:gd name="T22" fmla="*/ 284 w 709"/>
                <a:gd name="T23" fmla="*/ 255 h 879"/>
                <a:gd name="T24" fmla="*/ 284 w 709"/>
                <a:gd name="T25" fmla="*/ 198 h 879"/>
                <a:gd name="T26" fmla="*/ 341 w 709"/>
                <a:gd name="T27" fmla="*/ 170 h 879"/>
                <a:gd name="T28" fmla="*/ 397 w 709"/>
                <a:gd name="T29" fmla="*/ 56 h 879"/>
                <a:gd name="T30" fmla="*/ 454 w 709"/>
                <a:gd name="T31" fmla="*/ 28 h 879"/>
                <a:gd name="T32" fmla="*/ 482 w 709"/>
                <a:gd name="T33" fmla="*/ 28 h 879"/>
                <a:gd name="T34" fmla="*/ 482 w 709"/>
                <a:gd name="T35" fmla="*/ 56 h 879"/>
                <a:gd name="T36" fmla="*/ 511 w 709"/>
                <a:gd name="T37" fmla="*/ 56 h 879"/>
                <a:gd name="T38" fmla="*/ 539 w 709"/>
                <a:gd name="T39" fmla="*/ 0 h 879"/>
                <a:gd name="T40" fmla="*/ 567 w 709"/>
                <a:gd name="T41" fmla="*/ 0 h 879"/>
                <a:gd name="T42" fmla="*/ 567 w 709"/>
                <a:gd name="T43" fmla="*/ 56 h 879"/>
                <a:gd name="T44" fmla="*/ 624 w 709"/>
                <a:gd name="T45" fmla="*/ 85 h 879"/>
                <a:gd name="T46" fmla="*/ 624 w 709"/>
                <a:gd name="T47" fmla="*/ 170 h 879"/>
                <a:gd name="T48" fmla="*/ 652 w 709"/>
                <a:gd name="T49" fmla="*/ 226 h 879"/>
                <a:gd name="T50" fmla="*/ 624 w 709"/>
                <a:gd name="T51" fmla="*/ 312 h 879"/>
                <a:gd name="T52" fmla="*/ 596 w 709"/>
                <a:gd name="T53" fmla="*/ 340 h 879"/>
                <a:gd name="T54" fmla="*/ 596 w 709"/>
                <a:gd name="T55" fmla="*/ 397 h 879"/>
                <a:gd name="T56" fmla="*/ 652 w 709"/>
                <a:gd name="T57" fmla="*/ 453 h 879"/>
                <a:gd name="T58" fmla="*/ 624 w 709"/>
                <a:gd name="T59" fmla="*/ 567 h 879"/>
                <a:gd name="T60" fmla="*/ 596 w 709"/>
                <a:gd name="T61" fmla="*/ 567 h 879"/>
                <a:gd name="T62" fmla="*/ 596 w 709"/>
                <a:gd name="T63" fmla="*/ 623 h 879"/>
                <a:gd name="T64" fmla="*/ 652 w 709"/>
                <a:gd name="T65" fmla="*/ 652 h 879"/>
                <a:gd name="T66" fmla="*/ 652 w 709"/>
                <a:gd name="T67" fmla="*/ 708 h 879"/>
                <a:gd name="T68" fmla="*/ 624 w 709"/>
                <a:gd name="T69" fmla="*/ 793 h 879"/>
                <a:gd name="T70" fmla="*/ 652 w 709"/>
                <a:gd name="T71" fmla="*/ 793 h 879"/>
                <a:gd name="T72" fmla="*/ 709 w 709"/>
                <a:gd name="T73" fmla="*/ 822 h 879"/>
                <a:gd name="T74" fmla="*/ 681 w 709"/>
                <a:gd name="T75" fmla="*/ 850 h 879"/>
                <a:gd name="T76" fmla="*/ 624 w 709"/>
                <a:gd name="T77" fmla="*/ 850 h 879"/>
                <a:gd name="T78" fmla="*/ 624 w 709"/>
                <a:gd name="T79" fmla="*/ 879 h 879"/>
                <a:gd name="T80" fmla="*/ 511 w 709"/>
                <a:gd name="T81" fmla="*/ 879 h 879"/>
                <a:gd name="T82" fmla="*/ 482 w 709"/>
                <a:gd name="T83" fmla="*/ 850 h 879"/>
                <a:gd name="T84" fmla="*/ 369 w 709"/>
                <a:gd name="T85" fmla="*/ 822 h 879"/>
                <a:gd name="T86" fmla="*/ 341 w 709"/>
                <a:gd name="T87" fmla="*/ 765 h 879"/>
                <a:gd name="T88" fmla="*/ 227 w 709"/>
                <a:gd name="T89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9" h="879">
                  <a:moveTo>
                    <a:pt x="227" y="737"/>
                  </a:moveTo>
                  <a:lnTo>
                    <a:pt x="142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85" y="397"/>
                  </a:lnTo>
                  <a:lnTo>
                    <a:pt x="114" y="340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84" y="255"/>
                  </a:lnTo>
                  <a:lnTo>
                    <a:pt x="284" y="198"/>
                  </a:lnTo>
                  <a:lnTo>
                    <a:pt x="341" y="170"/>
                  </a:lnTo>
                  <a:lnTo>
                    <a:pt x="397" y="56"/>
                  </a:lnTo>
                  <a:lnTo>
                    <a:pt x="454" y="28"/>
                  </a:lnTo>
                  <a:lnTo>
                    <a:pt x="482" y="28"/>
                  </a:lnTo>
                  <a:lnTo>
                    <a:pt x="482" y="56"/>
                  </a:lnTo>
                  <a:lnTo>
                    <a:pt x="511" y="56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85"/>
                  </a:lnTo>
                  <a:lnTo>
                    <a:pt x="624" y="170"/>
                  </a:lnTo>
                  <a:lnTo>
                    <a:pt x="652" y="226"/>
                  </a:lnTo>
                  <a:lnTo>
                    <a:pt x="624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652" y="453"/>
                  </a:lnTo>
                  <a:lnTo>
                    <a:pt x="624" y="567"/>
                  </a:lnTo>
                  <a:lnTo>
                    <a:pt x="596" y="567"/>
                  </a:lnTo>
                  <a:lnTo>
                    <a:pt x="596" y="623"/>
                  </a:lnTo>
                  <a:lnTo>
                    <a:pt x="652" y="652"/>
                  </a:lnTo>
                  <a:lnTo>
                    <a:pt x="652" y="708"/>
                  </a:lnTo>
                  <a:lnTo>
                    <a:pt x="624" y="793"/>
                  </a:lnTo>
                  <a:lnTo>
                    <a:pt x="652" y="793"/>
                  </a:lnTo>
                  <a:lnTo>
                    <a:pt x="709" y="822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879"/>
                  </a:lnTo>
                  <a:lnTo>
                    <a:pt x="511" y="879"/>
                  </a:lnTo>
                  <a:lnTo>
                    <a:pt x="482" y="850"/>
                  </a:lnTo>
                  <a:lnTo>
                    <a:pt x="369" y="822"/>
                  </a:lnTo>
                  <a:lnTo>
                    <a:pt x="341" y="765"/>
                  </a:lnTo>
                  <a:lnTo>
                    <a:pt x="227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5308" y="3789"/>
              <a:ext cx="822" cy="794"/>
            </a:xfrm>
            <a:custGeom>
              <a:avLst/>
              <a:gdLst>
                <a:gd name="T0" fmla="*/ 85 w 822"/>
                <a:gd name="T1" fmla="*/ 709 h 794"/>
                <a:gd name="T2" fmla="*/ 113 w 822"/>
                <a:gd name="T3" fmla="*/ 681 h 794"/>
                <a:gd name="T4" fmla="*/ 56 w 822"/>
                <a:gd name="T5" fmla="*/ 652 h 794"/>
                <a:gd name="T6" fmla="*/ 28 w 822"/>
                <a:gd name="T7" fmla="*/ 652 h 794"/>
                <a:gd name="T8" fmla="*/ 56 w 822"/>
                <a:gd name="T9" fmla="*/ 567 h 794"/>
                <a:gd name="T10" fmla="*/ 56 w 822"/>
                <a:gd name="T11" fmla="*/ 511 h 794"/>
                <a:gd name="T12" fmla="*/ 0 w 822"/>
                <a:gd name="T13" fmla="*/ 482 h 794"/>
                <a:gd name="T14" fmla="*/ 0 w 822"/>
                <a:gd name="T15" fmla="*/ 426 h 794"/>
                <a:gd name="T16" fmla="*/ 28 w 822"/>
                <a:gd name="T17" fmla="*/ 426 h 794"/>
                <a:gd name="T18" fmla="*/ 56 w 822"/>
                <a:gd name="T19" fmla="*/ 312 h 794"/>
                <a:gd name="T20" fmla="*/ 0 w 822"/>
                <a:gd name="T21" fmla="*/ 256 h 794"/>
                <a:gd name="T22" fmla="*/ 0 w 822"/>
                <a:gd name="T23" fmla="*/ 199 h 794"/>
                <a:gd name="T24" fmla="*/ 28 w 822"/>
                <a:gd name="T25" fmla="*/ 171 h 794"/>
                <a:gd name="T26" fmla="*/ 56 w 822"/>
                <a:gd name="T27" fmla="*/ 85 h 794"/>
                <a:gd name="T28" fmla="*/ 85 w 822"/>
                <a:gd name="T29" fmla="*/ 85 h 794"/>
                <a:gd name="T30" fmla="*/ 113 w 822"/>
                <a:gd name="T31" fmla="*/ 57 h 794"/>
                <a:gd name="T32" fmla="*/ 170 w 822"/>
                <a:gd name="T33" fmla="*/ 57 h 794"/>
                <a:gd name="T34" fmla="*/ 227 w 822"/>
                <a:gd name="T35" fmla="*/ 0 h 794"/>
                <a:gd name="T36" fmla="*/ 283 w 822"/>
                <a:gd name="T37" fmla="*/ 29 h 794"/>
                <a:gd name="T38" fmla="*/ 340 w 822"/>
                <a:gd name="T39" fmla="*/ 114 h 794"/>
                <a:gd name="T40" fmla="*/ 397 w 822"/>
                <a:gd name="T41" fmla="*/ 142 h 794"/>
                <a:gd name="T42" fmla="*/ 425 w 822"/>
                <a:gd name="T43" fmla="*/ 85 h 794"/>
                <a:gd name="T44" fmla="*/ 482 w 822"/>
                <a:gd name="T45" fmla="*/ 85 h 794"/>
                <a:gd name="T46" fmla="*/ 567 w 822"/>
                <a:gd name="T47" fmla="*/ 142 h 794"/>
                <a:gd name="T48" fmla="*/ 708 w 822"/>
                <a:gd name="T49" fmla="*/ 284 h 794"/>
                <a:gd name="T50" fmla="*/ 652 w 822"/>
                <a:gd name="T51" fmla="*/ 312 h 794"/>
                <a:gd name="T52" fmla="*/ 680 w 822"/>
                <a:gd name="T53" fmla="*/ 369 h 794"/>
                <a:gd name="T54" fmla="*/ 737 w 822"/>
                <a:gd name="T55" fmla="*/ 397 h 794"/>
                <a:gd name="T56" fmla="*/ 737 w 822"/>
                <a:gd name="T57" fmla="*/ 454 h 794"/>
                <a:gd name="T58" fmla="*/ 822 w 822"/>
                <a:gd name="T59" fmla="*/ 482 h 794"/>
                <a:gd name="T60" fmla="*/ 737 w 822"/>
                <a:gd name="T61" fmla="*/ 511 h 794"/>
                <a:gd name="T62" fmla="*/ 737 w 822"/>
                <a:gd name="T63" fmla="*/ 596 h 794"/>
                <a:gd name="T64" fmla="*/ 680 w 822"/>
                <a:gd name="T65" fmla="*/ 596 h 794"/>
                <a:gd name="T66" fmla="*/ 623 w 822"/>
                <a:gd name="T67" fmla="*/ 567 h 794"/>
                <a:gd name="T68" fmla="*/ 595 w 822"/>
                <a:gd name="T69" fmla="*/ 624 h 794"/>
                <a:gd name="T70" fmla="*/ 538 w 822"/>
                <a:gd name="T71" fmla="*/ 596 h 794"/>
                <a:gd name="T72" fmla="*/ 510 w 822"/>
                <a:gd name="T73" fmla="*/ 681 h 794"/>
                <a:gd name="T74" fmla="*/ 538 w 822"/>
                <a:gd name="T75" fmla="*/ 738 h 794"/>
                <a:gd name="T76" fmla="*/ 538 w 822"/>
                <a:gd name="T77" fmla="*/ 794 h 794"/>
                <a:gd name="T78" fmla="*/ 482 w 822"/>
                <a:gd name="T79" fmla="*/ 738 h 794"/>
                <a:gd name="T80" fmla="*/ 425 w 822"/>
                <a:gd name="T81" fmla="*/ 681 h 794"/>
                <a:gd name="T82" fmla="*/ 283 w 822"/>
                <a:gd name="T83" fmla="*/ 766 h 794"/>
                <a:gd name="T84" fmla="*/ 170 w 822"/>
                <a:gd name="T85" fmla="*/ 766 h 794"/>
                <a:gd name="T86" fmla="*/ 85 w 822"/>
                <a:gd name="T87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2" h="794">
                  <a:moveTo>
                    <a:pt x="85" y="709"/>
                  </a:moveTo>
                  <a:lnTo>
                    <a:pt x="113" y="681"/>
                  </a:lnTo>
                  <a:lnTo>
                    <a:pt x="56" y="652"/>
                  </a:lnTo>
                  <a:lnTo>
                    <a:pt x="28" y="652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28" y="426"/>
                  </a:lnTo>
                  <a:lnTo>
                    <a:pt x="56" y="312"/>
                  </a:lnTo>
                  <a:lnTo>
                    <a:pt x="0" y="256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283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67" y="142"/>
                  </a:lnTo>
                  <a:lnTo>
                    <a:pt x="708" y="284"/>
                  </a:lnTo>
                  <a:lnTo>
                    <a:pt x="652" y="312"/>
                  </a:lnTo>
                  <a:lnTo>
                    <a:pt x="680" y="369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822" y="482"/>
                  </a:lnTo>
                  <a:lnTo>
                    <a:pt x="737" y="511"/>
                  </a:lnTo>
                  <a:lnTo>
                    <a:pt x="737" y="596"/>
                  </a:lnTo>
                  <a:lnTo>
                    <a:pt x="680" y="596"/>
                  </a:lnTo>
                  <a:lnTo>
                    <a:pt x="623" y="567"/>
                  </a:lnTo>
                  <a:lnTo>
                    <a:pt x="595" y="624"/>
                  </a:lnTo>
                  <a:lnTo>
                    <a:pt x="538" y="596"/>
                  </a:lnTo>
                  <a:lnTo>
                    <a:pt x="510" y="681"/>
                  </a:lnTo>
                  <a:lnTo>
                    <a:pt x="538" y="738"/>
                  </a:lnTo>
                  <a:lnTo>
                    <a:pt x="538" y="794"/>
                  </a:lnTo>
                  <a:lnTo>
                    <a:pt x="482" y="738"/>
                  </a:lnTo>
                  <a:lnTo>
                    <a:pt x="425" y="681"/>
                  </a:lnTo>
                  <a:lnTo>
                    <a:pt x="283" y="766"/>
                  </a:lnTo>
                  <a:lnTo>
                    <a:pt x="170" y="766"/>
                  </a:lnTo>
                  <a:lnTo>
                    <a:pt x="85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5818" y="4356"/>
              <a:ext cx="255" cy="312"/>
            </a:xfrm>
            <a:custGeom>
              <a:avLst/>
              <a:gdLst>
                <a:gd name="T0" fmla="*/ 227 w 255"/>
                <a:gd name="T1" fmla="*/ 29 h 312"/>
                <a:gd name="T2" fmla="*/ 170 w 255"/>
                <a:gd name="T3" fmla="*/ 29 h 312"/>
                <a:gd name="T4" fmla="*/ 113 w 255"/>
                <a:gd name="T5" fmla="*/ 0 h 312"/>
                <a:gd name="T6" fmla="*/ 85 w 255"/>
                <a:gd name="T7" fmla="*/ 57 h 312"/>
                <a:gd name="T8" fmla="*/ 28 w 255"/>
                <a:gd name="T9" fmla="*/ 29 h 312"/>
                <a:gd name="T10" fmla="*/ 0 w 255"/>
                <a:gd name="T11" fmla="*/ 114 h 312"/>
                <a:gd name="T12" fmla="*/ 28 w 255"/>
                <a:gd name="T13" fmla="*/ 171 h 312"/>
                <a:gd name="T14" fmla="*/ 28 w 255"/>
                <a:gd name="T15" fmla="*/ 227 h 312"/>
                <a:gd name="T16" fmla="*/ 142 w 255"/>
                <a:gd name="T17" fmla="*/ 312 h 312"/>
                <a:gd name="T18" fmla="*/ 170 w 255"/>
                <a:gd name="T19" fmla="*/ 256 h 312"/>
                <a:gd name="T20" fmla="*/ 142 w 255"/>
                <a:gd name="T21" fmla="*/ 227 h 312"/>
                <a:gd name="T22" fmla="*/ 198 w 255"/>
                <a:gd name="T23" fmla="*/ 199 h 312"/>
                <a:gd name="T24" fmla="*/ 198 w 255"/>
                <a:gd name="T25" fmla="*/ 171 h 312"/>
                <a:gd name="T26" fmla="*/ 255 w 255"/>
                <a:gd name="T27" fmla="*/ 57 h 312"/>
                <a:gd name="T28" fmla="*/ 227 w 255"/>
                <a:gd name="T2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227" y="29"/>
                  </a:moveTo>
                  <a:lnTo>
                    <a:pt x="170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28" y="171"/>
                  </a:lnTo>
                  <a:lnTo>
                    <a:pt x="28" y="227"/>
                  </a:lnTo>
                  <a:lnTo>
                    <a:pt x="142" y="312"/>
                  </a:lnTo>
                  <a:lnTo>
                    <a:pt x="170" y="256"/>
                  </a:lnTo>
                  <a:lnTo>
                    <a:pt x="142" y="227"/>
                  </a:lnTo>
                  <a:lnTo>
                    <a:pt x="198" y="199"/>
                  </a:lnTo>
                  <a:lnTo>
                    <a:pt x="198" y="171"/>
                  </a:lnTo>
                  <a:lnTo>
                    <a:pt x="255" y="57"/>
                  </a:lnTo>
                  <a:lnTo>
                    <a:pt x="227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5960" y="4527"/>
              <a:ext cx="340" cy="283"/>
            </a:xfrm>
            <a:custGeom>
              <a:avLst/>
              <a:gdLst>
                <a:gd name="T0" fmla="*/ 56 w 340"/>
                <a:gd name="T1" fmla="*/ 0 h 283"/>
                <a:gd name="T2" fmla="*/ 56 w 340"/>
                <a:gd name="T3" fmla="*/ 28 h 283"/>
                <a:gd name="T4" fmla="*/ 0 w 340"/>
                <a:gd name="T5" fmla="*/ 56 h 283"/>
                <a:gd name="T6" fmla="*/ 28 w 340"/>
                <a:gd name="T7" fmla="*/ 85 h 283"/>
                <a:gd name="T8" fmla="*/ 0 w 340"/>
                <a:gd name="T9" fmla="*/ 141 h 283"/>
                <a:gd name="T10" fmla="*/ 198 w 340"/>
                <a:gd name="T11" fmla="*/ 283 h 283"/>
                <a:gd name="T12" fmla="*/ 340 w 340"/>
                <a:gd name="T13" fmla="*/ 283 h 283"/>
                <a:gd name="T14" fmla="*/ 312 w 340"/>
                <a:gd name="T15" fmla="*/ 170 h 283"/>
                <a:gd name="T16" fmla="*/ 198 w 340"/>
                <a:gd name="T17" fmla="*/ 141 h 283"/>
                <a:gd name="T18" fmla="*/ 227 w 340"/>
                <a:gd name="T19" fmla="*/ 113 h 283"/>
                <a:gd name="T20" fmla="*/ 198 w 340"/>
                <a:gd name="T21" fmla="*/ 85 h 283"/>
                <a:gd name="T22" fmla="*/ 198 w 340"/>
                <a:gd name="T23" fmla="*/ 56 h 283"/>
                <a:gd name="T24" fmla="*/ 170 w 340"/>
                <a:gd name="T25" fmla="*/ 56 h 283"/>
                <a:gd name="T26" fmla="*/ 142 w 340"/>
                <a:gd name="T27" fmla="*/ 85 h 283"/>
                <a:gd name="T28" fmla="*/ 56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6" y="0"/>
                  </a:moveTo>
                  <a:lnTo>
                    <a:pt x="56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198" y="283"/>
                  </a:lnTo>
                  <a:lnTo>
                    <a:pt x="340" y="283"/>
                  </a:lnTo>
                  <a:lnTo>
                    <a:pt x="312" y="170"/>
                  </a:lnTo>
                  <a:lnTo>
                    <a:pt x="198" y="141"/>
                  </a:lnTo>
                  <a:lnTo>
                    <a:pt x="227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70" y="56"/>
                  </a:lnTo>
                  <a:lnTo>
                    <a:pt x="142" y="85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6272" y="4640"/>
              <a:ext cx="453" cy="170"/>
            </a:xfrm>
            <a:custGeom>
              <a:avLst/>
              <a:gdLst>
                <a:gd name="T0" fmla="*/ 28 w 453"/>
                <a:gd name="T1" fmla="*/ 170 h 170"/>
                <a:gd name="T2" fmla="*/ 0 w 453"/>
                <a:gd name="T3" fmla="*/ 57 h 170"/>
                <a:gd name="T4" fmla="*/ 85 w 453"/>
                <a:gd name="T5" fmla="*/ 57 h 170"/>
                <a:gd name="T6" fmla="*/ 113 w 453"/>
                <a:gd name="T7" fmla="*/ 0 h 170"/>
                <a:gd name="T8" fmla="*/ 198 w 453"/>
                <a:gd name="T9" fmla="*/ 28 h 170"/>
                <a:gd name="T10" fmla="*/ 255 w 453"/>
                <a:gd name="T11" fmla="*/ 0 h 170"/>
                <a:gd name="T12" fmla="*/ 340 w 453"/>
                <a:gd name="T13" fmla="*/ 28 h 170"/>
                <a:gd name="T14" fmla="*/ 368 w 453"/>
                <a:gd name="T15" fmla="*/ 0 h 170"/>
                <a:gd name="T16" fmla="*/ 425 w 453"/>
                <a:gd name="T17" fmla="*/ 28 h 170"/>
                <a:gd name="T18" fmla="*/ 453 w 453"/>
                <a:gd name="T19" fmla="*/ 28 h 170"/>
                <a:gd name="T20" fmla="*/ 453 w 453"/>
                <a:gd name="T21" fmla="*/ 57 h 170"/>
                <a:gd name="T22" fmla="*/ 170 w 453"/>
                <a:gd name="T23" fmla="*/ 170 h 170"/>
                <a:gd name="T24" fmla="*/ 28 w 453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170">
                  <a:moveTo>
                    <a:pt x="28" y="170"/>
                  </a:move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28"/>
                  </a:lnTo>
                  <a:lnTo>
                    <a:pt x="453" y="57"/>
                  </a:lnTo>
                  <a:lnTo>
                    <a:pt x="170" y="170"/>
                  </a:lnTo>
                  <a:lnTo>
                    <a:pt x="28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6016" y="4271"/>
              <a:ext cx="312" cy="369"/>
            </a:xfrm>
            <a:custGeom>
              <a:avLst/>
              <a:gdLst>
                <a:gd name="T0" fmla="*/ 114 w 312"/>
                <a:gd name="T1" fmla="*/ 0 h 369"/>
                <a:gd name="T2" fmla="*/ 29 w 312"/>
                <a:gd name="T3" fmla="*/ 29 h 369"/>
                <a:gd name="T4" fmla="*/ 29 w 312"/>
                <a:gd name="T5" fmla="*/ 114 h 369"/>
                <a:gd name="T6" fmla="*/ 57 w 312"/>
                <a:gd name="T7" fmla="*/ 142 h 369"/>
                <a:gd name="T8" fmla="*/ 0 w 312"/>
                <a:gd name="T9" fmla="*/ 256 h 369"/>
                <a:gd name="T10" fmla="*/ 86 w 312"/>
                <a:gd name="T11" fmla="*/ 341 h 369"/>
                <a:gd name="T12" fmla="*/ 114 w 312"/>
                <a:gd name="T13" fmla="*/ 312 h 369"/>
                <a:gd name="T14" fmla="*/ 142 w 312"/>
                <a:gd name="T15" fmla="*/ 312 h 369"/>
                <a:gd name="T16" fmla="*/ 142 w 312"/>
                <a:gd name="T17" fmla="*/ 341 h 369"/>
                <a:gd name="T18" fmla="*/ 171 w 312"/>
                <a:gd name="T19" fmla="*/ 369 h 369"/>
                <a:gd name="T20" fmla="*/ 199 w 312"/>
                <a:gd name="T21" fmla="*/ 341 h 369"/>
                <a:gd name="T22" fmla="*/ 227 w 312"/>
                <a:gd name="T23" fmla="*/ 369 h 369"/>
                <a:gd name="T24" fmla="*/ 312 w 312"/>
                <a:gd name="T25" fmla="*/ 312 h 369"/>
                <a:gd name="T26" fmla="*/ 284 w 312"/>
                <a:gd name="T27" fmla="*/ 284 h 369"/>
                <a:gd name="T28" fmla="*/ 312 w 312"/>
                <a:gd name="T29" fmla="*/ 256 h 369"/>
                <a:gd name="T30" fmla="*/ 227 w 312"/>
                <a:gd name="T31" fmla="*/ 256 h 369"/>
                <a:gd name="T32" fmla="*/ 284 w 312"/>
                <a:gd name="T33" fmla="*/ 199 h 369"/>
                <a:gd name="T34" fmla="*/ 284 w 312"/>
                <a:gd name="T35" fmla="*/ 142 h 369"/>
                <a:gd name="T36" fmla="*/ 312 w 312"/>
                <a:gd name="T37" fmla="*/ 85 h 369"/>
                <a:gd name="T38" fmla="*/ 171 w 312"/>
                <a:gd name="T39" fmla="*/ 114 h 369"/>
                <a:gd name="T40" fmla="*/ 171 w 312"/>
                <a:gd name="T41" fmla="*/ 85 h 369"/>
                <a:gd name="T42" fmla="*/ 171 w 312"/>
                <a:gd name="T43" fmla="*/ 57 h 369"/>
                <a:gd name="T44" fmla="*/ 114 w 312"/>
                <a:gd name="T4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69">
                  <a:moveTo>
                    <a:pt x="114" y="0"/>
                  </a:moveTo>
                  <a:lnTo>
                    <a:pt x="29" y="29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0" y="256"/>
                  </a:lnTo>
                  <a:lnTo>
                    <a:pt x="86" y="341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42" y="341"/>
                  </a:lnTo>
                  <a:lnTo>
                    <a:pt x="171" y="369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12"/>
                  </a:lnTo>
                  <a:lnTo>
                    <a:pt x="284" y="284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171" y="57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6158" y="4328"/>
              <a:ext cx="709" cy="369"/>
            </a:xfrm>
            <a:custGeom>
              <a:avLst/>
              <a:gdLst>
                <a:gd name="T0" fmla="*/ 539 w 709"/>
                <a:gd name="T1" fmla="*/ 340 h 369"/>
                <a:gd name="T2" fmla="*/ 539 w 709"/>
                <a:gd name="T3" fmla="*/ 255 h 369"/>
                <a:gd name="T4" fmla="*/ 511 w 709"/>
                <a:gd name="T5" fmla="*/ 227 h 369"/>
                <a:gd name="T6" fmla="*/ 596 w 709"/>
                <a:gd name="T7" fmla="*/ 142 h 369"/>
                <a:gd name="T8" fmla="*/ 624 w 709"/>
                <a:gd name="T9" fmla="*/ 170 h 369"/>
                <a:gd name="T10" fmla="*/ 681 w 709"/>
                <a:gd name="T11" fmla="*/ 170 h 369"/>
                <a:gd name="T12" fmla="*/ 709 w 709"/>
                <a:gd name="T13" fmla="*/ 142 h 369"/>
                <a:gd name="T14" fmla="*/ 596 w 709"/>
                <a:gd name="T15" fmla="*/ 57 h 369"/>
                <a:gd name="T16" fmla="*/ 454 w 709"/>
                <a:gd name="T17" fmla="*/ 85 h 369"/>
                <a:gd name="T18" fmla="*/ 425 w 709"/>
                <a:gd name="T19" fmla="*/ 0 h 369"/>
                <a:gd name="T20" fmla="*/ 369 w 709"/>
                <a:gd name="T21" fmla="*/ 28 h 369"/>
                <a:gd name="T22" fmla="*/ 312 w 709"/>
                <a:gd name="T23" fmla="*/ 0 h 369"/>
                <a:gd name="T24" fmla="*/ 170 w 709"/>
                <a:gd name="T25" fmla="*/ 28 h 369"/>
                <a:gd name="T26" fmla="*/ 142 w 709"/>
                <a:gd name="T27" fmla="*/ 85 h 369"/>
                <a:gd name="T28" fmla="*/ 142 w 709"/>
                <a:gd name="T29" fmla="*/ 142 h 369"/>
                <a:gd name="T30" fmla="*/ 85 w 709"/>
                <a:gd name="T31" fmla="*/ 199 h 369"/>
                <a:gd name="T32" fmla="*/ 170 w 709"/>
                <a:gd name="T33" fmla="*/ 199 h 369"/>
                <a:gd name="T34" fmla="*/ 142 w 709"/>
                <a:gd name="T35" fmla="*/ 227 h 369"/>
                <a:gd name="T36" fmla="*/ 170 w 709"/>
                <a:gd name="T37" fmla="*/ 255 h 369"/>
                <a:gd name="T38" fmla="*/ 85 w 709"/>
                <a:gd name="T39" fmla="*/ 312 h 369"/>
                <a:gd name="T40" fmla="*/ 57 w 709"/>
                <a:gd name="T41" fmla="*/ 284 h 369"/>
                <a:gd name="T42" fmla="*/ 29 w 709"/>
                <a:gd name="T43" fmla="*/ 312 h 369"/>
                <a:gd name="T44" fmla="*/ 0 w 709"/>
                <a:gd name="T45" fmla="*/ 340 h 369"/>
                <a:gd name="T46" fmla="*/ 114 w 709"/>
                <a:gd name="T47" fmla="*/ 369 h 369"/>
                <a:gd name="T48" fmla="*/ 199 w 709"/>
                <a:gd name="T49" fmla="*/ 369 h 369"/>
                <a:gd name="T50" fmla="*/ 227 w 709"/>
                <a:gd name="T51" fmla="*/ 312 h 369"/>
                <a:gd name="T52" fmla="*/ 312 w 709"/>
                <a:gd name="T53" fmla="*/ 340 h 369"/>
                <a:gd name="T54" fmla="*/ 369 w 709"/>
                <a:gd name="T55" fmla="*/ 312 h 369"/>
                <a:gd name="T56" fmla="*/ 454 w 709"/>
                <a:gd name="T57" fmla="*/ 340 h 369"/>
                <a:gd name="T58" fmla="*/ 482 w 709"/>
                <a:gd name="T59" fmla="*/ 312 h 369"/>
                <a:gd name="T60" fmla="*/ 539 w 709"/>
                <a:gd name="T6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369">
                  <a:moveTo>
                    <a:pt x="539" y="340"/>
                  </a:moveTo>
                  <a:lnTo>
                    <a:pt x="539" y="255"/>
                  </a:lnTo>
                  <a:lnTo>
                    <a:pt x="511" y="227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596" y="57"/>
                  </a:lnTo>
                  <a:lnTo>
                    <a:pt x="454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85" y="199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170" y="255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9" y="312"/>
                  </a:lnTo>
                  <a:lnTo>
                    <a:pt x="0" y="340"/>
                  </a:lnTo>
                  <a:lnTo>
                    <a:pt x="114" y="369"/>
                  </a:lnTo>
                  <a:lnTo>
                    <a:pt x="199" y="369"/>
                  </a:lnTo>
                  <a:lnTo>
                    <a:pt x="227" y="312"/>
                  </a:lnTo>
                  <a:lnTo>
                    <a:pt x="312" y="340"/>
                  </a:lnTo>
                  <a:lnTo>
                    <a:pt x="369" y="312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539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6669" y="4356"/>
              <a:ext cx="368" cy="482"/>
            </a:xfrm>
            <a:custGeom>
              <a:avLst/>
              <a:gdLst>
                <a:gd name="T0" fmla="*/ 198 w 368"/>
                <a:gd name="T1" fmla="*/ 482 h 482"/>
                <a:gd name="T2" fmla="*/ 56 w 368"/>
                <a:gd name="T3" fmla="*/ 341 h 482"/>
                <a:gd name="T4" fmla="*/ 56 w 368"/>
                <a:gd name="T5" fmla="*/ 312 h 482"/>
                <a:gd name="T6" fmla="*/ 28 w 368"/>
                <a:gd name="T7" fmla="*/ 312 h 482"/>
                <a:gd name="T8" fmla="*/ 28 w 368"/>
                <a:gd name="T9" fmla="*/ 227 h 482"/>
                <a:gd name="T10" fmla="*/ 0 w 368"/>
                <a:gd name="T11" fmla="*/ 199 h 482"/>
                <a:gd name="T12" fmla="*/ 85 w 368"/>
                <a:gd name="T13" fmla="*/ 114 h 482"/>
                <a:gd name="T14" fmla="*/ 113 w 368"/>
                <a:gd name="T15" fmla="*/ 142 h 482"/>
                <a:gd name="T16" fmla="*/ 170 w 368"/>
                <a:gd name="T17" fmla="*/ 142 h 482"/>
                <a:gd name="T18" fmla="*/ 198 w 368"/>
                <a:gd name="T19" fmla="*/ 114 h 482"/>
                <a:gd name="T20" fmla="*/ 85 w 368"/>
                <a:gd name="T21" fmla="*/ 29 h 482"/>
                <a:gd name="T22" fmla="*/ 170 w 368"/>
                <a:gd name="T23" fmla="*/ 29 h 482"/>
                <a:gd name="T24" fmla="*/ 198 w 368"/>
                <a:gd name="T25" fmla="*/ 0 h 482"/>
                <a:gd name="T26" fmla="*/ 283 w 368"/>
                <a:gd name="T27" fmla="*/ 29 h 482"/>
                <a:gd name="T28" fmla="*/ 283 w 368"/>
                <a:gd name="T29" fmla="*/ 57 h 482"/>
                <a:gd name="T30" fmla="*/ 255 w 368"/>
                <a:gd name="T31" fmla="*/ 114 h 482"/>
                <a:gd name="T32" fmla="*/ 283 w 368"/>
                <a:gd name="T33" fmla="*/ 199 h 482"/>
                <a:gd name="T34" fmla="*/ 368 w 368"/>
                <a:gd name="T35" fmla="*/ 199 h 482"/>
                <a:gd name="T36" fmla="*/ 368 w 368"/>
                <a:gd name="T37" fmla="*/ 312 h 482"/>
                <a:gd name="T38" fmla="*/ 311 w 368"/>
                <a:gd name="T39" fmla="*/ 341 h 482"/>
                <a:gd name="T40" fmla="*/ 340 w 368"/>
                <a:gd name="T41" fmla="*/ 426 h 482"/>
                <a:gd name="T42" fmla="*/ 226 w 368"/>
                <a:gd name="T43" fmla="*/ 426 h 482"/>
                <a:gd name="T44" fmla="*/ 198 w 368"/>
                <a:gd name="T4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482">
                  <a:moveTo>
                    <a:pt x="198" y="482"/>
                  </a:moveTo>
                  <a:lnTo>
                    <a:pt x="56" y="341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27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85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lnTo>
                    <a:pt x="283" y="57"/>
                  </a:lnTo>
                  <a:lnTo>
                    <a:pt x="255" y="114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68" y="312"/>
                  </a:lnTo>
                  <a:lnTo>
                    <a:pt x="311" y="341"/>
                  </a:lnTo>
                  <a:lnTo>
                    <a:pt x="340" y="426"/>
                  </a:lnTo>
                  <a:lnTo>
                    <a:pt x="226" y="426"/>
                  </a:lnTo>
                  <a:lnTo>
                    <a:pt x="198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2586" y="5122"/>
              <a:ext cx="851" cy="794"/>
            </a:xfrm>
            <a:custGeom>
              <a:avLst/>
              <a:gdLst>
                <a:gd name="T0" fmla="*/ 851 w 851"/>
                <a:gd name="T1" fmla="*/ 482 h 794"/>
                <a:gd name="T2" fmla="*/ 794 w 851"/>
                <a:gd name="T3" fmla="*/ 368 h 794"/>
                <a:gd name="T4" fmla="*/ 822 w 851"/>
                <a:gd name="T5" fmla="*/ 283 h 794"/>
                <a:gd name="T6" fmla="*/ 766 w 851"/>
                <a:gd name="T7" fmla="*/ 255 h 794"/>
                <a:gd name="T8" fmla="*/ 737 w 851"/>
                <a:gd name="T9" fmla="*/ 170 h 794"/>
                <a:gd name="T10" fmla="*/ 652 w 851"/>
                <a:gd name="T11" fmla="*/ 142 h 794"/>
                <a:gd name="T12" fmla="*/ 652 w 851"/>
                <a:gd name="T13" fmla="*/ 57 h 794"/>
                <a:gd name="T14" fmla="*/ 596 w 851"/>
                <a:gd name="T15" fmla="*/ 57 h 794"/>
                <a:gd name="T16" fmla="*/ 596 w 851"/>
                <a:gd name="T17" fmla="*/ 0 h 794"/>
                <a:gd name="T18" fmla="*/ 482 w 851"/>
                <a:gd name="T19" fmla="*/ 57 h 794"/>
                <a:gd name="T20" fmla="*/ 397 w 851"/>
                <a:gd name="T21" fmla="*/ 28 h 794"/>
                <a:gd name="T22" fmla="*/ 312 w 851"/>
                <a:gd name="T23" fmla="*/ 57 h 794"/>
                <a:gd name="T24" fmla="*/ 255 w 851"/>
                <a:gd name="T25" fmla="*/ 28 h 794"/>
                <a:gd name="T26" fmla="*/ 142 w 851"/>
                <a:gd name="T27" fmla="*/ 85 h 794"/>
                <a:gd name="T28" fmla="*/ 85 w 851"/>
                <a:gd name="T29" fmla="*/ 57 h 794"/>
                <a:gd name="T30" fmla="*/ 57 w 851"/>
                <a:gd name="T31" fmla="*/ 85 h 794"/>
                <a:gd name="T32" fmla="*/ 85 w 851"/>
                <a:gd name="T33" fmla="*/ 113 h 794"/>
                <a:gd name="T34" fmla="*/ 85 w 851"/>
                <a:gd name="T35" fmla="*/ 170 h 794"/>
                <a:gd name="T36" fmla="*/ 0 w 851"/>
                <a:gd name="T37" fmla="*/ 227 h 794"/>
                <a:gd name="T38" fmla="*/ 57 w 851"/>
                <a:gd name="T39" fmla="*/ 340 h 794"/>
                <a:gd name="T40" fmla="*/ 57 w 851"/>
                <a:gd name="T41" fmla="*/ 425 h 794"/>
                <a:gd name="T42" fmla="*/ 29 w 851"/>
                <a:gd name="T43" fmla="*/ 539 h 794"/>
                <a:gd name="T44" fmla="*/ 85 w 851"/>
                <a:gd name="T45" fmla="*/ 567 h 794"/>
                <a:gd name="T46" fmla="*/ 85 w 851"/>
                <a:gd name="T47" fmla="*/ 595 h 794"/>
                <a:gd name="T48" fmla="*/ 142 w 851"/>
                <a:gd name="T49" fmla="*/ 595 h 794"/>
                <a:gd name="T50" fmla="*/ 142 w 851"/>
                <a:gd name="T51" fmla="*/ 624 h 794"/>
                <a:gd name="T52" fmla="*/ 227 w 851"/>
                <a:gd name="T53" fmla="*/ 652 h 794"/>
                <a:gd name="T54" fmla="*/ 227 w 851"/>
                <a:gd name="T55" fmla="*/ 680 h 794"/>
                <a:gd name="T56" fmla="*/ 255 w 851"/>
                <a:gd name="T57" fmla="*/ 709 h 794"/>
                <a:gd name="T58" fmla="*/ 255 w 851"/>
                <a:gd name="T59" fmla="*/ 737 h 794"/>
                <a:gd name="T60" fmla="*/ 312 w 851"/>
                <a:gd name="T61" fmla="*/ 765 h 794"/>
                <a:gd name="T62" fmla="*/ 369 w 851"/>
                <a:gd name="T63" fmla="*/ 794 h 794"/>
                <a:gd name="T64" fmla="*/ 397 w 851"/>
                <a:gd name="T65" fmla="*/ 765 h 794"/>
                <a:gd name="T66" fmla="*/ 510 w 851"/>
                <a:gd name="T67" fmla="*/ 652 h 794"/>
                <a:gd name="T68" fmla="*/ 539 w 851"/>
                <a:gd name="T69" fmla="*/ 539 h 794"/>
                <a:gd name="T70" fmla="*/ 624 w 851"/>
                <a:gd name="T71" fmla="*/ 510 h 794"/>
                <a:gd name="T72" fmla="*/ 709 w 851"/>
                <a:gd name="T73" fmla="*/ 539 h 794"/>
                <a:gd name="T74" fmla="*/ 851 w 851"/>
                <a:gd name="T75" fmla="*/ 48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94">
                  <a:moveTo>
                    <a:pt x="851" y="482"/>
                  </a:moveTo>
                  <a:lnTo>
                    <a:pt x="794" y="368"/>
                  </a:lnTo>
                  <a:lnTo>
                    <a:pt x="822" y="283"/>
                  </a:lnTo>
                  <a:lnTo>
                    <a:pt x="766" y="255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397" y="28"/>
                  </a:lnTo>
                  <a:lnTo>
                    <a:pt x="312" y="57"/>
                  </a:lnTo>
                  <a:lnTo>
                    <a:pt x="255" y="28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85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29" y="539"/>
                  </a:lnTo>
                  <a:lnTo>
                    <a:pt x="85" y="567"/>
                  </a:lnTo>
                  <a:lnTo>
                    <a:pt x="85" y="595"/>
                  </a:lnTo>
                  <a:lnTo>
                    <a:pt x="142" y="595"/>
                  </a:lnTo>
                  <a:lnTo>
                    <a:pt x="142" y="624"/>
                  </a:lnTo>
                  <a:lnTo>
                    <a:pt x="227" y="652"/>
                  </a:lnTo>
                  <a:lnTo>
                    <a:pt x="227" y="680"/>
                  </a:lnTo>
                  <a:lnTo>
                    <a:pt x="255" y="709"/>
                  </a:lnTo>
                  <a:lnTo>
                    <a:pt x="255" y="737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765"/>
                  </a:lnTo>
                  <a:lnTo>
                    <a:pt x="510" y="652"/>
                  </a:lnTo>
                  <a:lnTo>
                    <a:pt x="539" y="539"/>
                  </a:lnTo>
                  <a:lnTo>
                    <a:pt x="624" y="510"/>
                  </a:lnTo>
                  <a:lnTo>
                    <a:pt x="709" y="539"/>
                  </a:lnTo>
                  <a:lnTo>
                    <a:pt x="851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3153" y="5008"/>
              <a:ext cx="879" cy="596"/>
            </a:xfrm>
            <a:custGeom>
              <a:avLst/>
              <a:gdLst>
                <a:gd name="T0" fmla="*/ 284 w 879"/>
                <a:gd name="T1" fmla="*/ 596 h 596"/>
                <a:gd name="T2" fmla="*/ 227 w 879"/>
                <a:gd name="T3" fmla="*/ 482 h 596"/>
                <a:gd name="T4" fmla="*/ 255 w 879"/>
                <a:gd name="T5" fmla="*/ 397 h 596"/>
                <a:gd name="T6" fmla="*/ 199 w 879"/>
                <a:gd name="T7" fmla="*/ 369 h 596"/>
                <a:gd name="T8" fmla="*/ 170 w 879"/>
                <a:gd name="T9" fmla="*/ 284 h 596"/>
                <a:gd name="T10" fmla="*/ 85 w 879"/>
                <a:gd name="T11" fmla="*/ 256 h 596"/>
                <a:gd name="T12" fmla="*/ 85 w 879"/>
                <a:gd name="T13" fmla="*/ 171 h 596"/>
                <a:gd name="T14" fmla="*/ 29 w 879"/>
                <a:gd name="T15" fmla="*/ 171 h 596"/>
                <a:gd name="T16" fmla="*/ 29 w 879"/>
                <a:gd name="T17" fmla="*/ 114 h 596"/>
                <a:gd name="T18" fmla="*/ 0 w 879"/>
                <a:gd name="T19" fmla="*/ 57 h 596"/>
                <a:gd name="T20" fmla="*/ 29 w 879"/>
                <a:gd name="T21" fmla="*/ 0 h 596"/>
                <a:gd name="T22" fmla="*/ 85 w 879"/>
                <a:gd name="T23" fmla="*/ 86 h 596"/>
                <a:gd name="T24" fmla="*/ 170 w 879"/>
                <a:gd name="T25" fmla="*/ 86 h 596"/>
                <a:gd name="T26" fmla="*/ 227 w 879"/>
                <a:gd name="T27" fmla="*/ 57 h 596"/>
                <a:gd name="T28" fmla="*/ 340 w 879"/>
                <a:gd name="T29" fmla="*/ 57 h 596"/>
                <a:gd name="T30" fmla="*/ 454 w 879"/>
                <a:gd name="T31" fmla="*/ 0 h 596"/>
                <a:gd name="T32" fmla="*/ 482 w 879"/>
                <a:gd name="T33" fmla="*/ 57 h 596"/>
                <a:gd name="T34" fmla="*/ 624 w 879"/>
                <a:gd name="T35" fmla="*/ 29 h 596"/>
                <a:gd name="T36" fmla="*/ 681 w 879"/>
                <a:gd name="T37" fmla="*/ 0 h 596"/>
                <a:gd name="T38" fmla="*/ 851 w 879"/>
                <a:gd name="T39" fmla="*/ 29 h 596"/>
                <a:gd name="T40" fmla="*/ 879 w 879"/>
                <a:gd name="T41" fmla="*/ 114 h 596"/>
                <a:gd name="T42" fmla="*/ 851 w 879"/>
                <a:gd name="T43" fmla="*/ 142 h 596"/>
                <a:gd name="T44" fmla="*/ 851 w 879"/>
                <a:gd name="T45" fmla="*/ 256 h 596"/>
                <a:gd name="T46" fmla="*/ 737 w 879"/>
                <a:gd name="T47" fmla="*/ 341 h 596"/>
                <a:gd name="T48" fmla="*/ 681 w 879"/>
                <a:gd name="T49" fmla="*/ 312 h 596"/>
                <a:gd name="T50" fmla="*/ 454 w 879"/>
                <a:gd name="T51" fmla="*/ 397 h 596"/>
                <a:gd name="T52" fmla="*/ 369 w 879"/>
                <a:gd name="T53" fmla="*/ 454 h 596"/>
                <a:gd name="T54" fmla="*/ 284 w 879"/>
                <a:gd name="T5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9" h="596">
                  <a:moveTo>
                    <a:pt x="284" y="596"/>
                  </a:moveTo>
                  <a:lnTo>
                    <a:pt x="227" y="482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284"/>
                  </a:lnTo>
                  <a:lnTo>
                    <a:pt x="85" y="256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86"/>
                  </a:lnTo>
                  <a:lnTo>
                    <a:pt x="170" y="86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624" y="29"/>
                  </a:lnTo>
                  <a:lnTo>
                    <a:pt x="681" y="0"/>
                  </a:lnTo>
                  <a:lnTo>
                    <a:pt x="851" y="29"/>
                  </a:lnTo>
                  <a:lnTo>
                    <a:pt x="879" y="114"/>
                  </a:lnTo>
                  <a:lnTo>
                    <a:pt x="851" y="142"/>
                  </a:lnTo>
                  <a:lnTo>
                    <a:pt x="851" y="256"/>
                  </a:lnTo>
                  <a:lnTo>
                    <a:pt x="737" y="341"/>
                  </a:lnTo>
                  <a:lnTo>
                    <a:pt x="681" y="312"/>
                  </a:lnTo>
                  <a:lnTo>
                    <a:pt x="454" y="397"/>
                  </a:lnTo>
                  <a:lnTo>
                    <a:pt x="369" y="454"/>
                  </a:lnTo>
                  <a:lnTo>
                    <a:pt x="284" y="5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2359" y="4668"/>
              <a:ext cx="823" cy="539"/>
            </a:xfrm>
            <a:custGeom>
              <a:avLst/>
              <a:gdLst>
                <a:gd name="T0" fmla="*/ 284 w 823"/>
                <a:gd name="T1" fmla="*/ 539 h 539"/>
                <a:gd name="T2" fmla="*/ 312 w 823"/>
                <a:gd name="T3" fmla="*/ 511 h 539"/>
                <a:gd name="T4" fmla="*/ 369 w 823"/>
                <a:gd name="T5" fmla="*/ 539 h 539"/>
                <a:gd name="T6" fmla="*/ 482 w 823"/>
                <a:gd name="T7" fmla="*/ 482 h 539"/>
                <a:gd name="T8" fmla="*/ 539 w 823"/>
                <a:gd name="T9" fmla="*/ 511 h 539"/>
                <a:gd name="T10" fmla="*/ 624 w 823"/>
                <a:gd name="T11" fmla="*/ 482 h 539"/>
                <a:gd name="T12" fmla="*/ 709 w 823"/>
                <a:gd name="T13" fmla="*/ 511 h 539"/>
                <a:gd name="T14" fmla="*/ 823 w 823"/>
                <a:gd name="T15" fmla="*/ 454 h 539"/>
                <a:gd name="T16" fmla="*/ 794 w 823"/>
                <a:gd name="T17" fmla="*/ 397 h 539"/>
                <a:gd name="T18" fmla="*/ 823 w 823"/>
                <a:gd name="T19" fmla="*/ 340 h 539"/>
                <a:gd name="T20" fmla="*/ 823 w 823"/>
                <a:gd name="T21" fmla="*/ 255 h 539"/>
                <a:gd name="T22" fmla="*/ 794 w 823"/>
                <a:gd name="T23" fmla="*/ 227 h 539"/>
                <a:gd name="T24" fmla="*/ 823 w 823"/>
                <a:gd name="T25" fmla="*/ 142 h 539"/>
                <a:gd name="T26" fmla="*/ 766 w 823"/>
                <a:gd name="T27" fmla="*/ 142 h 539"/>
                <a:gd name="T28" fmla="*/ 737 w 823"/>
                <a:gd name="T29" fmla="*/ 114 h 539"/>
                <a:gd name="T30" fmla="*/ 709 w 823"/>
                <a:gd name="T31" fmla="*/ 142 h 539"/>
                <a:gd name="T32" fmla="*/ 709 w 823"/>
                <a:gd name="T33" fmla="*/ 85 h 539"/>
                <a:gd name="T34" fmla="*/ 652 w 823"/>
                <a:gd name="T35" fmla="*/ 57 h 539"/>
                <a:gd name="T36" fmla="*/ 596 w 823"/>
                <a:gd name="T37" fmla="*/ 0 h 539"/>
                <a:gd name="T38" fmla="*/ 482 w 823"/>
                <a:gd name="T39" fmla="*/ 29 h 539"/>
                <a:gd name="T40" fmla="*/ 454 w 823"/>
                <a:gd name="T41" fmla="*/ 85 h 539"/>
                <a:gd name="T42" fmla="*/ 312 w 823"/>
                <a:gd name="T43" fmla="*/ 85 h 539"/>
                <a:gd name="T44" fmla="*/ 256 w 823"/>
                <a:gd name="T45" fmla="*/ 57 h 539"/>
                <a:gd name="T46" fmla="*/ 199 w 823"/>
                <a:gd name="T47" fmla="*/ 114 h 539"/>
                <a:gd name="T48" fmla="*/ 256 w 823"/>
                <a:gd name="T49" fmla="*/ 199 h 539"/>
                <a:gd name="T50" fmla="*/ 256 w 823"/>
                <a:gd name="T51" fmla="*/ 227 h 539"/>
                <a:gd name="T52" fmla="*/ 142 w 823"/>
                <a:gd name="T53" fmla="*/ 255 h 539"/>
                <a:gd name="T54" fmla="*/ 142 w 823"/>
                <a:gd name="T55" fmla="*/ 312 h 539"/>
                <a:gd name="T56" fmla="*/ 57 w 823"/>
                <a:gd name="T57" fmla="*/ 255 h 539"/>
                <a:gd name="T58" fmla="*/ 57 w 823"/>
                <a:gd name="T59" fmla="*/ 199 h 539"/>
                <a:gd name="T60" fmla="*/ 29 w 823"/>
                <a:gd name="T61" fmla="*/ 199 h 539"/>
                <a:gd name="T62" fmla="*/ 0 w 823"/>
                <a:gd name="T63" fmla="*/ 255 h 539"/>
                <a:gd name="T64" fmla="*/ 29 w 823"/>
                <a:gd name="T65" fmla="*/ 312 h 539"/>
                <a:gd name="T66" fmla="*/ 85 w 823"/>
                <a:gd name="T67" fmla="*/ 340 h 539"/>
                <a:gd name="T68" fmla="*/ 114 w 823"/>
                <a:gd name="T69" fmla="*/ 426 h 539"/>
                <a:gd name="T70" fmla="*/ 199 w 823"/>
                <a:gd name="T71" fmla="*/ 454 h 539"/>
                <a:gd name="T72" fmla="*/ 256 w 823"/>
                <a:gd name="T73" fmla="*/ 454 h 539"/>
                <a:gd name="T74" fmla="*/ 284 w 823"/>
                <a:gd name="T75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3" h="539">
                  <a:moveTo>
                    <a:pt x="284" y="539"/>
                  </a:moveTo>
                  <a:lnTo>
                    <a:pt x="312" y="511"/>
                  </a:lnTo>
                  <a:lnTo>
                    <a:pt x="369" y="539"/>
                  </a:lnTo>
                  <a:lnTo>
                    <a:pt x="482" y="482"/>
                  </a:lnTo>
                  <a:lnTo>
                    <a:pt x="539" y="511"/>
                  </a:lnTo>
                  <a:lnTo>
                    <a:pt x="624" y="482"/>
                  </a:lnTo>
                  <a:lnTo>
                    <a:pt x="709" y="511"/>
                  </a:lnTo>
                  <a:lnTo>
                    <a:pt x="823" y="454"/>
                  </a:lnTo>
                  <a:lnTo>
                    <a:pt x="794" y="397"/>
                  </a:lnTo>
                  <a:lnTo>
                    <a:pt x="823" y="340"/>
                  </a:lnTo>
                  <a:lnTo>
                    <a:pt x="823" y="255"/>
                  </a:lnTo>
                  <a:lnTo>
                    <a:pt x="794" y="227"/>
                  </a:lnTo>
                  <a:lnTo>
                    <a:pt x="823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52" y="57"/>
                  </a:lnTo>
                  <a:lnTo>
                    <a:pt x="596" y="0"/>
                  </a:lnTo>
                  <a:lnTo>
                    <a:pt x="482" y="29"/>
                  </a:lnTo>
                  <a:lnTo>
                    <a:pt x="454" y="85"/>
                  </a:lnTo>
                  <a:lnTo>
                    <a:pt x="312" y="85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256" y="199"/>
                  </a:lnTo>
                  <a:lnTo>
                    <a:pt x="256" y="227"/>
                  </a:lnTo>
                  <a:lnTo>
                    <a:pt x="142" y="255"/>
                  </a:lnTo>
                  <a:lnTo>
                    <a:pt x="142" y="312"/>
                  </a:lnTo>
                  <a:lnTo>
                    <a:pt x="57" y="255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14" y="426"/>
                  </a:lnTo>
                  <a:lnTo>
                    <a:pt x="199" y="454"/>
                  </a:lnTo>
                  <a:lnTo>
                    <a:pt x="256" y="454"/>
                  </a:lnTo>
                  <a:lnTo>
                    <a:pt x="284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2473" y="4243"/>
              <a:ext cx="1105" cy="851"/>
            </a:xfrm>
            <a:custGeom>
              <a:avLst/>
              <a:gdLst>
                <a:gd name="T0" fmla="*/ 142 w 1105"/>
                <a:gd name="T1" fmla="*/ 482 h 851"/>
                <a:gd name="T2" fmla="*/ 198 w 1105"/>
                <a:gd name="T3" fmla="*/ 510 h 851"/>
                <a:gd name="T4" fmla="*/ 340 w 1105"/>
                <a:gd name="T5" fmla="*/ 510 h 851"/>
                <a:gd name="T6" fmla="*/ 368 w 1105"/>
                <a:gd name="T7" fmla="*/ 454 h 851"/>
                <a:gd name="T8" fmla="*/ 482 w 1105"/>
                <a:gd name="T9" fmla="*/ 425 h 851"/>
                <a:gd name="T10" fmla="*/ 538 w 1105"/>
                <a:gd name="T11" fmla="*/ 482 h 851"/>
                <a:gd name="T12" fmla="*/ 595 w 1105"/>
                <a:gd name="T13" fmla="*/ 510 h 851"/>
                <a:gd name="T14" fmla="*/ 595 w 1105"/>
                <a:gd name="T15" fmla="*/ 567 h 851"/>
                <a:gd name="T16" fmla="*/ 623 w 1105"/>
                <a:gd name="T17" fmla="*/ 539 h 851"/>
                <a:gd name="T18" fmla="*/ 652 w 1105"/>
                <a:gd name="T19" fmla="*/ 567 h 851"/>
                <a:gd name="T20" fmla="*/ 709 w 1105"/>
                <a:gd name="T21" fmla="*/ 567 h 851"/>
                <a:gd name="T22" fmla="*/ 680 w 1105"/>
                <a:gd name="T23" fmla="*/ 652 h 851"/>
                <a:gd name="T24" fmla="*/ 709 w 1105"/>
                <a:gd name="T25" fmla="*/ 680 h 851"/>
                <a:gd name="T26" fmla="*/ 709 w 1105"/>
                <a:gd name="T27" fmla="*/ 765 h 851"/>
                <a:gd name="T28" fmla="*/ 765 w 1105"/>
                <a:gd name="T29" fmla="*/ 851 h 851"/>
                <a:gd name="T30" fmla="*/ 850 w 1105"/>
                <a:gd name="T31" fmla="*/ 851 h 851"/>
                <a:gd name="T32" fmla="*/ 907 w 1105"/>
                <a:gd name="T33" fmla="*/ 822 h 851"/>
                <a:gd name="T34" fmla="*/ 964 w 1105"/>
                <a:gd name="T35" fmla="*/ 737 h 851"/>
                <a:gd name="T36" fmla="*/ 964 w 1105"/>
                <a:gd name="T37" fmla="*/ 624 h 851"/>
                <a:gd name="T38" fmla="*/ 992 w 1105"/>
                <a:gd name="T39" fmla="*/ 397 h 851"/>
                <a:gd name="T40" fmla="*/ 1105 w 1105"/>
                <a:gd name="T41" fmla="*/ 312 h 851"/>
                <a:gd name="T42" fmla="*/ 1077 w 1105"/>
                <a:gd name="T43" fmla="*/ 284 h 851"/>
                <a:gd name="T44" fmla="*/ 765 w 1105"/>
                <a:gd name="T45" fmla="*/ 369 h 851"/>
                <a:gd name="T46" fmla="*/ 765 w 1105"/>
                <a:gd name="T47" fmla="*/ 312 h 851"/>
                <a:gd name="T48" fmla="*/ 765 w 1105"/>
                <a:gd name="T49" fmla="*/ 284 h 851"/>
                <a:gd name="T50" fmla="*/ 652 w 1105"/>
                <a:gd name="T51" fmla="*/ 142 h 851"/>
                <a:gd name="T52" fmla="*/ 652 w 1105"/>
                <a:gd name="T53" fmla="*/ 57 h 851"/>
                <a:gd name="T54" fmla="*/ 595 w 1105"/>
                <a:gd name="T55" fmla="*/ 28 h 851"/>
                <a:gd name="T56" fmla="*/ 425 w 1105"/>
                <a:gd name="T57" fmla="*/ 85 h 851"/>
                <a:gd name="T58" fmla="*/ 397 w 1105"/>
                <a:gd name="T59" fmla="*/ 57 h 851"/>
                <a:gd name="T60" fmla="*/ 368 w 1105"/>
                <a:gd name="T61" fmla="*/ 85 h 851"/>
                <a:gd name="T62" fmla="*/ 340 w 1105"/>
                <a:gd name="T63" fmla="*/ 57 h 851"/>
                <a:gd name="T64" fmla="*/ 255 w 1105"/>
                <a:gd name="T65" fmla="*/ 57 h 851"/>
                <a:gd name="T66" fmla="*/ 198 w 1105"/>
                <a:gd name="T67" fmla="*/ 0 h 851"/>
                <a:gd name="T68" fmla="*/ 0 w 1105"/>
                <a:gd name="T69" fmla="*/ 85 h 851"/>
                <a:gd name="T70" fmla="*/ 28 w 1105"/>
                <a:gd name="T71" fmla="*/ 142 h 851"/>
                <a:gd name="T72" fmla="*/ 0 w 1105"/>
                <a:gd name="T73" fmla="*/ 227 h 851"/>
                <a:gd name="T74" fmla="*/ 28 w 1105"/>
                <a:gd name="T75" fmla="*/ 284 h 851"/>
                <a:gd name="T76" fmla="*/ 28 w 1105"/>
                <a:gd name="T77" fmla="*/ 369 h 851"/>
                <a:gd name="T78" fmla="*/ 85 w 1105"/>
                <a:gd name="T79" fmla="*/ 425 h 851"/>
                <a:gd name="T80" fmla="*/ 142 w 1105"/>
                <a:gd name="T81" fmla="*/ 425 h 851"/>
                <a:gd name="T82" fmla="*/ 142 w 1105"/>
                <a:gd name="T83" fmla="*/ 48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5" h="851">
                  <a:moveTo>
                    <a:pt x="142" y="482"/>
                  </a:moveTo>
                  <a:lnTo>
                    <a:pt x="198" y="510"/>
                  </a:lnTo>
                  <a:lnTo>
                    <a:pt x="340" y="510"/>
                  </a:lnTo>
                  <a:lnTo>
                    <a:pt x="368" y="454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95" y="510"/>
                  </a:lnTo>
                  <a:lnTo>
                    <a:pt x="595" y="567"/>
                  </a:lnTo>
                  <a:lnTo>
                    <a:pt x="623" y="539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680" y="652"/>
                  </a:lnTo>
                  <a:lnTo>
                    <a:pt x="709" y="680"/>
                  </a:lnTo>
                  <a:lnTo>
                    <a:pt x="709" y="765"/>
                  </a:lnTo>
                  <a:lnTo>
                    <a:pt x="765" y="851"/>
                  </a:lnTo>
                  <a:lnTo>
                    <a:pt x="850" y="851"/>
                  </a:lnTo>
                  <a:lnTo>
                    <a:pt x="907" y="822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92" y="397"/>
                  </a:lnTo>
                  <a:lnTo>
                    <a:pt x="1105" y="312"/>
                  </a:lnTo>
                  <a:lnTo>
                    <a:pt x="1077" y="284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765" y="284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5" y="28"/>
                  </a:lnTo>
                  <a:lnTo>
                    <a:pt x="425" y="85"/>
                  </a:lnTo>
                  <a:lnTo>
                    <a:pt x="397" y="57"/>
                  </a:lnTo>
                  <a:lnTo>
                    <a:pt x="368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425"/>
                  </a:lnTo>
                  <a:lnTo>
                    <a:pt x="142" y="425"/>
                  </a:lnTo>
                  <a:lnTo>
                    <a:pt x="142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2671" y="3591"/>
              <a:ext cx="1304" cy="765"/>
            </a:xfrm>
            <a:custGeom>
              <a:avLst/>
              <a:gdLst>
                <a:gd name="T0" fmla="*/ 0 w 1304"/>
                <a:gd name="T1" fmla="*/ 652 h 765"/>
                <a:gd name="T2" fmla="*/ 57 w 1304"/>
                <a:gd name="T3" fmla="*/ 709 h 765"/>
                <a:gd name="T4" fmla="*/ 142 w 1304"/>
                <a:gd name="T5" fmla="*/ 709 h 765"/>
                <a:gd name="T6" fmla="*/ 170 w 1304"/>
                <a:gd name="T7" fmla="*/ 737 h 765"/>
                <a:gd name="T8" fmla="*/ 199 w 1304"/>
                <a:gd name="T9" fmla="*/ 709 h 765"/>
                <a:gd name="T10" fmla="*/ 227 w 1304"/>
                <a:gd name="T11" fmla="*/ 737 h 765"/>
                <a:gd name="T12" fmla="*/ 397 w 1304"/>
                <a:gd name="T13" fmla="*/ 680 h 765"/>
                <a:gd name="T14" fmla="*/ 425 w 1304"/>
                <a:gd name="T15" fmla="*/ 652 h 765"/>
                <a:gd name="T16" fmla="*/ 539 w 1304"/>
                <a:gd name="T17" fmla="*/ 595 h 765"/>
                <a:gd name="T18" fmla="*/ 766 w 1304"/>
                <a:gd name="T19" fmla="*/ 737 h 765"/>
                <a:gd name="T20" fmla="*/ 907 w 1304"/>
                <a:gd name="T21" fmla="*/ 765 h 765"/>
                <a:gd name="T22" fmla="*/ 936 w 1304"/>
                <a:gd name="T23" fmla="*/ 737 h 765"/>
                <a:gd name="T24" fmla="*/ 1106 w 1304"/>
                <a:gd name="T25" fmla="*/ 680 h 765"/>
                <a:gd name="T26" fmla="*/ 1163 w 1304"/>
                <a:gd name="T27" fmla="*/ 595 h 765"/>
                <a:gd name="T28" fmla="*/ 1276 w 1304"/>
                <a:gd name="T29" fmla="*/ 624 h 765"/>
                <a:gd name="T30" fmla="*/ 1304 w 1304"/>
                <a:gd name="T31" fmla="*/ 595 h 765"/>
                <a:gd name="T32" fmla="*/ 1248 w 1304"/>
                <a:gd name="T33" fmla="*/ 369 h 765"/>
                <a:gd name="T34" fmla="*/ 1106 w 1304"/>
                <a:gd name="T35" fmla="*/ 340 h 765"/>
                <a:gd name="T36" fmla="*/ 936 w 1304"/>
                <a:gd name="T37" fmla="*/ 227 h 765"/>
                <a:gd name="T38" fmla="*/ 794 w 1304"/>
                <a:gd name="T39" fmla="*/ 255 h 765"/>
                <a:gd name="T40" fmla="*/ 482 w 1304"/>
                <a:gd name="T41" fmla="*/ 113 h 765"/>
                <a:gd name="T42" fmla="*/ 397 w 1304"/>
                <a:gd name="T43" fmla="*/ 28 h 765"/>
                <a:gd name="T44" fmla="*/ 284 w 1304"/>
                <a:gd name="T45" fmla="*/ 28 h 765"/>
                <a:gd name="T46" fmla="*/ 255 w 1304"/>
                <a:gd name="T47" fmla="*/ 57 h 765"/>
                <a:gd name="T48" fmla="*/ 142 w 1304"/>
                <a:gd name="T49" fmla="*/ 0 h 765"/>
                <a:gd name="T50" fmla="*/ 0 w 1304"/>
                <a:gd name="T51" fmla="*/ 57 h 765"/>
                <a:gd name="T52" fmla="*/ 0 w 1304"/>
                <a:gd name="T53" fmla="*/ 198 h 765"/>
                <a:gd name="T54" fmla="*/ 29 w 1304"/>
                <a:gd name="T55" fmla="*/ 255 h 765"/>
                <a:gd name="T56" fmla="*/ 0 w 1304"/>
                <a:gd name="T57" fmla="*/ 425 h 765"/>
                <a:gd name="T58" fmla="*/ 0 w 1304"/>
                <a:gd name="T59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04" h="765">
                  <a:moveTo>
                    <a:pt x="0" y="652"/>
                  </a:moveTo>
                  <a:lnTo>
                    <a:pt x="57" y="709"/>
                  </a:lnTo>
                  <a:lnTo>
                    <a:pt x="142" y="709"/>
                  </a:lnTo>
                  <a:lnTo>
                    <a:pt x="170" y="737"/>
                  </a:lnTo>
                  <a:lnTo>
                    <a:pt x="199" y="709"/>
                  </a:lnTo>
                  <a:lnTo>
                    <a:pt x="227" y="737"/>
                  </a:lnTo>
                  <a:lnTo>
                    <a:pt x="397" y="680"/>
                  </a:lnTo>
                  <a:lnTo>
                    <a:pt x="425" y="652"/>
                  </a:lnTo>
                  <a:lnTo>
                    <a:pt x="539" y="595"/>
                  </a:lnTo>
                  <a:lnTo>
                    <a:pt x="766" y="737"/>
                  </a:lnTo>
                  <a:lnTo>
                    <a:pt x="907" y="765"/>
                  </a:lnTo>
                  <a:lnTo>
                    <a:pt x="936" y="737"/>
                  </a:lnTo>
                  <a:lnTo>
                    <a:pt x="1106" y="680"/>
                  </a:lnTo>
                  <a:lnTo>
                    <a:pt x="1163" y="595"/>
                  </a:lnTo>
                  <a:lnTo>
                    <a:pt x="1276" y="624"/>
                  </a:lnTo>
                  <a:lnTo>
                    <a:pt x="1304" y="595"/>
                  </a:lnTo>
                  <a:lnTo>
                    <a:pt x="1248" y="369"/>
                  </a:lnTo>
                  <a:lnTo>
                    <a:pt x="1106" y="340"/>
                  </a:lnTo>
                  <a:lnTo>
                    <a:pt x="936" y="227"/>
                  </a:lnTo>
                  <a:lnTo>
                    <a:pt x="794" y="255"/>
                  </a:lnTo>
                  <a:lnTo>
                    <a:pt x="482" y="113"/>
                  </a:lnTo>
                  <a:lnTo>
                    <a:pt x="397" y="28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142" y="0"/>
                  </a:lnTo>
                  <a:lnTo>
                    <a:pt x="0" y="57"/>
                  </a:lnTo>
                  <a:lnTo>
                    <a:pt x="0" y="198"/>
                  </a:lnTo>
                  <a:lnTo>
                    <a:pt x="29" y="255"/>
                  </a:lnTo>
                  <a:lnTo>
                    <a:pt x="0" y="425"/>
                  </a:lnTo>
                  <a:lnTo>
                    <a:pt x="0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2615" y="2627"/>
              <a:ext cx="1389" cy="794"/>
            </a:xfrm>
            <a:custGeom>
              <a:avLst/>
              <a:gdLst>
                <a:gd name="T0" fmla="*/ 1077 w 1389"/>
                <a:gd name="T1" fmla="*/ 624 h 794"/>
                <a:gd name="T2" fmla="*/ 1105 w 1389"/>
                <a:gd name="T3" fmla="*/ 510 h 794"/>
                <a:gd name="T4" fmla="*/ 1219 w 1389"/>
                <a:gd name="T5" fmla="*/ 454 h 794"/>
                <a:gd name="T6" fmla="*/ 1332 w 1389"/>
                <a:gd name="T7" fmla="*/ 340 h 794"/>
                <a:gd name="T8" fmla="*/ 1332 w 1389"/>
                <a:gd name="T9" fmla="*/ 284 h 794"/>
                <a:gd name="T10" fmla="*/ 1389 w 1389"/>
                <a:gd name="T11" fmla="*/ 284 h 794"/>
                <a:gd name="T12" fmla="*/ 1332 w 1389"/>
                <a:gd name="T13" fmla="*/ 255 h 794"/>
                <a:gd name="T14" fmla="*/ 1275 w 1389"/>
                <a:gd name="T15" fmla="*/ 284 h 794"/>
                <a:gd name="T16" fmla="*/ 1162 w 1389"/>
                <a:gd name="T17" fmla="*/ 255 h 794"/>
                <a:gd name="T18" fmla="*/ 1134 w 1389"/>
                <a:gd name="T19" fmla="*/ 199 h 794"/>
                <a:gd name="T20" fmla="*/ 992 w 1389"/>
                <a:gd name="T21" fmla="*/ 85 h 794"/>
                <a:gd name="T22" fmla="*/ 850 w 1389"/>
                <a:gd name="T23" fmla="*/ 85 h 794"/>
                <a:gd name="T24" fmla="*/ 822 w 1389"/>
                <a:gd name="T25" fmla="*/ 57 h 794"/>
                <a:gd name="T26" fmla="*/ 737 w 1389"/>
                <a:gd name="T27" fmla="*/ 57 h 794"/>
                <a:gd name="T28" fmla="*/ 737 w 1389"/>
                <a:gd name="T29" fmla="*/ 114 h 794"/>
                <a:gd name="T30" fmla="*/ 680 w 1389"/>
                <a:gd name="T31" fmla="*/ 85 h 794"/>
                <a:gd name="T32" fmla="*/ 623 w 1389"/>
                <a:gd name="T33" fmla="*/ 114 h 794"/>
                <a:gd name="T34" fmla="*/ 425 w 1389"/>
                <a:gd name="T35" fmla="*/ 0 h 794"/>
                <a:gd name="T36" fmla="*/ 368 w 1389"/>
                <a:gd name="T37" fmla="*/ 57 h 794"/>
                <a:gd name="T38" fmla="*/ 283 w 1389"/>
                <a:gd name="T39" fmla="*/ 28 h 794"/>
                <a:gd name="T40" fmla="*/ 226 w 1389"/>
                <a:gd name="T41" fmla="*/ 28 h 794"/>
                <a:gd name="T42" fmla="*/ 170 w 1389"/>
                <a:gd name="T43" fmla="*/ 0 h 794"/>
                <a:gd name="T44" fmla="*/ 170 w 1389"/>
                <a:gd name="T45" fmla="*/ 57 h 794"/>
                <a:gd name="T46" fmla="*/ 198 w 1389"/>
                <a:gd name="T47" fmla="*/ 114 h 794"/>
                <a:gd name="T48" fmla="*/ 255 w 1389"/>
                <a:gd name="T49" fmla="*/ 170 h 794"/>
                <a:gd name="T50" fmla="*/ 340 w 1389"/>
                <a:gd name="T51" fmla="*/ 170 h 794"/>
                <a:gd name="T52" fmla="*/ 368 w 1389"/>
                <a:gd name="T53" fmla="*/ 255 h 794"/>
                <a:gd name="T54" fmla="*/ 368 w 1389"/>
                <a:gd name="T55" fmla="*/ 312 h 794"/>
                <a:gd name="T56" fmla="*/ 340 w 1389"/>
                <a:gd name="T57" fmla="*/ 340 h 794"/>
                <a:gd name="T58" fmla="*/ 283 w 1389"/>
                <a:gd name="T59" fmla="*/ 340 h 794"/>
                <a:gd name="T60" fmla="*/ 170 w 1389"/>
                <a:gd name="T61" fmla="*/ 425 h 794"/>
                <a:gd name="T62" fmla="*/ 113 w 1389"/>
                <a:gd name="T63" fmla="*/ 397 h 794"/>
                <a:gd name="T64" fmla="*/ 85 w 1389"/>
                <a:gd name="T65" fmla="*/ 425 h 794"/>
                <a:gd name="T66" fmla="*/ 56 w 1389"/>
                <a:gd name="T67" fmla="*/ 425 h 794"/>
                <a:gd name="T68" fmla="*/ 0 w 1389"/>
                <a:gd name="T69" fmla="*/ 539 h 794"/>
                <a:gd name="T70" fmla="*/ 28 w 1389"/>
                <a:gd name="T71" fmla="*/ 624 h 794"/>
                <a:gd name="T72" fmla="*/ 0 w 1389"/>
                <a:gd name="T73" fmla="*/ 680 h 794"/>
                <a:gd name="T74" fmla="*/ 56 w 1389"/>
                <a:gd name="T75" fmla="*/ 709 h 794"/>
                <a:gd name="T76" fmla="*/ 85 w 1389"/>
                <a:gd name="T77" fmla="*/ 766 h 794"/>
                <a:gd name="T78" fmla="*/ 141 w 1389"/>
                <a:gd name="T79" fmla="*/ 794 h 794"/>
                <a:gd name="T80" fmla="*/ 170 w 1389"/>
                <a:gd name="T81" fmla="*/ 737 h 794"/>
                <a:gd name="T82" fmla="*/ 255 w 1389"/>
                <a:gd name="T83" fmla="*/ 652 h 794"/>
                <a:gd name="T84" fmla="*/ 283 w 1389"/>
                <a:gd name="T85" fmla="*/ 652 h 794"/>
                <a:gd name="T86" fmla="*/ 368 w 1389"/>
                <a:gd name="T87" fmla="*/ 624 h 794"/>
                <a:gd name="T88" fmla="*/ 481 w 1389"/>
                <a:gd name="T89" fmla="*/ 652 h 794"/>
                <a:gd name="T90" fmla="*/ 595 w 1389"/>
                <a:gd name="T91" fmla="*/ 652 h 794"/>
                <a:gd name="T92" fmla="*/ 623 w 1389"/>
                <a:gd name="T93" fmla="*/ 709 h 794"/>
                <a:gd name="T94" fmla="*/ 708 w 1389"/>
                <a:gd name="T95" fmla="*/ 652 h 794"/>
                <a:gd name="T96" fmla="*/ 822 w 1389"/>
                <a:gd name="T97" fmla="*/ 680 h 794"/>
                <a:gd name="T98" fmla="*/ 963 w 1389"/>
                <a:gd name="T99" fmla="*/ 652 h 794"/>
                <a:gd name="T100" fmla="*/ 992 w 1389"/>
                <a:gd name="T101" fmla="*/ 624 h 794"/>
                <a:gd name="T102" fmla="*/ 1077 w 1389"/>
                <a:gd name="T103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9" h="794">
                  <a:moveTo>
                    <a:pt x="1077" y="624"/>
                  </a:moveTo>
                  <a:lnTo>
                    <a:pt x="1105" y="510"/>
                  </a:lnTo>
                  <a:lnTo>
                    <a:pt x="1219" y="454"/>
                  </a:lnTo>
                  <a:lnTo>
                    <a:pt x="1332" y="340"/>
                  </a:lnTo>
                  <a:lnTo>
                    <a:pt x="1332" y="284"/>
                  </a:lnTo>
                  <a:lnTo>
                    <a:pt x="1389" y="284"/>
                  </a:lnTo>
                  <a:lnTo>
                    <a:pt x="1332" y="255"/>
                  </a:lnTo>
                  <a:lnTo>
                    <a:pt x="1275" y="284"/>
                  </a:lnTo>
                  <a:lnTo>
                    <a:pt x="1162" y="255"/>
                  </a:lnTo>
                  <a:lnTo>
                    <a:pt x="1134" y="199"/>
                  </a:lnTo>
                  <a:lnTo>
                    <a:pt x="992" y="85"/>
                  </a:lnTo>
                  <a:lnTo>
                    <a:pt x="850" y="85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85"/>
                  </a:lnTo>
                  <a:lnTo>
                    <a:pt x="623" y="114"/>
                  </a:lnTo>
                  <a:lnTo>
                    <a:pt x="425" y="0"/>
                  </a:lnTo>
                  <a:lnTo>
                    <a:pt x="368" y="57"/>
                  </a:lnTo>
                  <a:lnTo>
                    <a:pt x="283" y="28"/>
                  </a:lnTo>
                  <a:lnTo>
                    <a:pt x="226" y="28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56" y="425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80"/>
                  </a:lnTo>
                  <a:lnTo>
                    <a:pt x="56" y="709"/>
                  </a:lnTo>
                  <a:lnTo>
                    <a:pt x="85" y="766"/>
                  </a:lnTo>
                  <a:lnTo>
                    <a:pt x="141" y="794"/>
                  </a:lnTo>
                  <a:lnTo>
                    <a:pt x="170" y="737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68" y="624"/>
                  </a:lnTo>
                  <a:lnTo>
                    <a:pt x="481" y="652"/>
                  </a:lnTo>
                  <a:lnTo>
                    <a:pt x="595" y="652"/>
                  </a:lnTo>
                  <a:lnTo>
                    <a:pt x="623" y="709"/>
                  </a:lnTo>
                  <a:lnTo>
                    <a:pt x="708" y="652"/>
                  </a:lnTo>
                  <a:lnTo>
                    <a:pt x="822" y="680"/>
                  </a:lnTo>
                  <a:lnTo>
                    <a:pt x="963" y="652"/>
                  </a:lnTo>
                  <a:lnTo>
                    <a:pt x="992" y="624"/>
                  </a:lnTo>
                  <a:lnTo>
                    <a:pt x="1077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3068" y="4186"/>
              <a:ext cx="907" cy="681"/>
            </a:xfrm>
            <a:custGeom>
              <a:avLst/>
              <a:gdLst>
                <a:gd name="T0" fmla="*/ 369 w 907"/>
                <a:gd name="T1" fmla="*/ 681 h 681"/>
                <a:gd name="T2" fmla="*/ 397 w 907"/>
                <a:gd name="T3" fmla="*/ 454 h 681"/>
                <a:gd name="T4" fmla="*/ 510 w 907"/>
                <a:gd name="T5" fmla="*/ 369 h 681"/>
                <a:gd name="T6" fmla="*/ 482 w 907"/>
                <a:gd name="T7" fmla="*/ 341 h 681"/>
                <a:gd name="T8" fmla="*/ 170 w 907"/>
                <a:gd name="T9" fmla="*/ 426 h 681"/>
                <a:gd name="T10" fmla="*/ 170 w 907"/>
                <a:gd name="T11" fmla="*/ 341 h 681"/>
                <a:gd name="T12" fmla="*/ 57 w 907"/>
                <a:gd name="T13" fmla="*/ 199 h 681"/>
                <a:gd name="T14" fmla="*/ 57 w 907"/>
                <a:gd name="T15" fmla="*/ 114 h 681"/>
                <a:gd name="T16" fmla="*/ 0 w 907"/>
                <a:gd name="T17" fmla="*/ 85 h 681"/>
                <a:gd name="T18" fmla="*/ 28 w 907"/>
                <a:gd name="T19" fmla="*/ 57 h 681"/>
                <a:gd name="T20" fmla="*/ 142 w 907"/>
                <a:gd name="T21" fmla="*/ 0 h 681"/>
                <a:gd name="T22" fmla="*/ 369 w 907"/>
                <a:gd name="T23" fmla="*/ 142 h 681"/>
                <a:gd name="T24" fmla="*/ 510 w 907"/>
                <a:gd name="T25" fmla="*/ 170 h 681"/>
                <a:gd name="T26" fmla="*/ 539 w 907"/>
                <a:gd name="T27" fmla="*/ 142 h 681"/>
                <a:gd name="T28" fmla="*/ 709 w 907"/>
                <a:gd name="T29" fmla="*/ 85 h 681"/>
                <a:gd name="T30" fmla="*/ 766 w 907"/>
                <a:gd name="T31" fmla="*/ 0 h 681"/>
                <a:gd name="T32" fmla="*/ 879 w 907"/>
                <a:gd name="T33" fmla="*/ 29 h 681"/>
                <a:gd name="T34" fmla="*/ 907 w 907"/>
                <a:gd name="T35" fmla="*/ 0 h 681"/>
                <a:gd name="T36" fmla="*/ 907 w 907"/>
                <a:gd name="T37" fmla="*/ 142 h 681"/>
                <a:gd name="T38" fmla="*/ 851 w 907"/>
                <a:gd name="T39" fmla="*/ 170 h 681"/>
                <a:gd name="T40" fmla="*/ 851 w 907"/>
                <a:gd name="T41" fmla="*/ 227 h 681"/>
                <a:gd name="T42" fmla="*/ 766 w 907"/>
                <a:gd name="T43" fmla="*/ 255 h 681"/>
                <a:gd name="T44" fmla="*/ 766 w 907"/>
                <a:gd name="T45" fmla="*/ 341 h 681"/>
                <a:gd name="T46" fmla="*/ 709 w 907"/>
                <a:gd name="T47" fmla="*/ 312 h 681"/>
                <a:gd name="T48" fmla="*/ 681 w 907"/>
                <a:gd name="T49" fmla="*/ 397 h 681"/>
                <a:gd name="T50" fmla="*/ 595 w 907"/>
                <a:gd name="T51" fmla="*/ 454 h 681"/>
                <a:gd name="T52" fmla="*/ 567 w 907"/>
                <a:gd name="T53" fmla="*/ 539 h 681"/>
                <a:gd name="T54" fmla="*/ 510 w 907"/>
                <a:gd name="T55" fmla="*/ 567 h 681"/>
                <a:gd name="T56" fmla="*/ 425 w 907"/>
                <a:gd name="T57" fmla="*/ 681 h 681"/>
                <a:gd name="T58" fmla="*/ 369 w 907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681">
                  <a:moveTo>
                    <a:pt x="369" y="681"/>
                  </a:moveTo>
                  <a:lnTo>
                    <a:pt x="397" y="454"/>
                  </a:lnTo>
                  <a:lnTo>
                    <a:pt x="510" y="369"/>
                  </a:lnTo>
                  <a:lnTo>
                    <a:pt x="482" y="341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57" y="199"/>
                  </a:lnTo>
                  <a:lnTo>
                    <a:pt x="57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142" y="0"/>
                  </a:lnTo>
                  <a:lnTo>
                    <a:pt x="369" y="142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709" y="85"/>
                  </a:lnTo>
                  <a:lnTo>
                    <a:pt x="766" y="0"/>
                  </a:lnTo>
                  <a:lnTo>
                    <a:pt x="879" y="29"/>
                  </a:lnTo>
                  <a:lnTo>
                    <a:pt x="907" y="0"/>
                  </a:lnTo>
                  <a:lnTo>
                    <a:pt x="907" y="142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766" y="255"/>
                  </a:lnTo>
                  <a:lnTo>
                    <a:pt x="766" y="341"/>
                  </a:lnTo>
                  <a:lnTo>
                    <a:pt x="709" y="312"/>
                  </a:lnTo>
                  <a:lnTo>
                    <a:pt x="681" y="397"/>
                  </a:lnTo>
                  <a:lnTo>
                    <a:pt x="595" y="454"/>
                  </a:lnTo>
                  <a:lnTo>
                    <a:pt x="567" y="539"/>
                  </a:lnTo>
                  <a:lnTo>
                    <a:pt x="510" y="567"/>
                  </a:lnTo>
                  <a:lnTo>
                    <a:pt x="425" y="681"/>
                  </a:lnTo>
                  <a:lnTo>
                    <a:pt x="369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3437" y="4385"/>
              <a:ext cx="623" cy="595"/>
            </a:xfrm>
            <a:custGeom>
              <a:avLst/>
              <a:gdLst>
                <a:gd name="T0" fmla="*/ 0 w 623"/>
                <a:gd name="T1" fmla="*/ 595 h 595"/>
                <a:gd name="T2" fmla="*/ 0 w 623"/>
                <a:gd name="T3" fmla="*/ 482 h 595"/>
                <a:gd name="T4" fmla="*/ 56 w 623"/>
                <a:gd name="T5" fmla="*/ 482 h 595"/>
                <a:gd name="T6" fmla="*/ 141 w 623"/>
                <a:gd name="T7" fmla="*/ 368 h 595"/>
                <a:gd name="T8" fmla="*/ 198 w 623"/>
                <a:gd name="T9" fmla="*/ 340 h 595"/>
                <a:gd name="T10" fmla="*/ 226 w 623"/>
                <a:gd name="T11" fmla="*/ 255 h 595"/>
                <a:gd name="T12" fmla="*/ 312 w 623"/>
                <a:gd name="T13" fmla="*/ 198 h 595"/>
                <a:gd name="T14" fmla="*/ 340 w 623"/>
                <a:gd name="T15" fmla="*/ 113 h 595"/>
                <a:gd name="T16" fmla="*/ 397 w 623"/>
                <a:gd name="T17" fmla="*/ 142 h 595"/>
                <a:gd name="T18" fmla="*/ 397 w 623"/>
                <a:gd name="T19" fmla="*/ 56 h 595"/>
                <a:gd name="T20" fmla="*/ 482 w 623"/>
                <a:gd name="T21" fmla="*/ 28 h 595"/>
                <a:gd name="T22" fmla="*/ 482 w 623"/>
                <a:gd name="T23" fmla="*/ 0 h 595"/>
                <a:gd name="T24" fmla="*/ 510 w 623"/>
                <a:gd name="T25" fmla="*/ 0 h 595"/>
                <a:gd name="T26" fmla="*/ 567 w 623"/>
                <a:gd name="T27" fmla="*/ 56 h 595"/>
                <a:gd name="T28" fmla="*/ 567 w 623"/>
                <a:gd name="T29" fmla="*/ 198 h 595"/>
                <a:gd name="T30" fmla="*/ 623 w 623"/>
                <a:gd name="T31" fmla="*/ 255 h 595"/>
                <a:gd name="T32" fmla="*/ 538 w 623"/>
                <a:gd name="T33" fmla="*/ 283 h 595"/>
                <a:gd name="T34" fmla="*/ 510 w 623"/>
                <a:gd name="T35" fmla="*/ 397 h 595"/>
                <a:gd name="T36" fmla="*/ 340 w 623"/>
                <a:gd name="T37" fmla="*/ 425 h 595"/>
                <a:gd name="T38" fmla="*/ 255 w 623"/>
                <a:gd name="T39" fmla="*/ 567 h 595"/>
                <a:gd name="T40" fmla="*/ 170 w 623"/>
                <a:gd name="T41" fmla="*/ 538 h 595"/>
                <a:gd name="T42" fmla="*/ 56 w 623"/>
                <a:gd name="T43" fmla="*/ 595 h 595"/>
                <a:gd name="T44" fmla="*/ 0 w 623"/>
                <a:gd name="T4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595">
                  <a:moveTo>
                    <a:pt x="0" y="595"/>
                  </a:moveTo>
                  <a:lnTo>
                    <a:pt x="0" y="482"/>
                  </a:lnTo>
                  <a:lnTo>
                    <a:pt x="56" y="482"/>
                  </a:lnTo>
                  <a:lnTo>
                    <a:pt x="141" y="368"/>
                  </a:lnTo>
                  <a:lnTo>
                    <a:pt x="198" y="340"/>
                  </a:lnTo>
                  <a:lnTo>
                    <a:pt x="226" y="255"/>
                  </a:lnTo>
                  <a:lnTo>
                    <a:pt x="312" y="198"/>
                  </a:lnTo>
                  <a:lnTo>
                    <a:pt x="340" y="113"/>
                  </a:lnTo>
                  <a:lnTo>
                    <a:pt x="397" y="142"/>
                  </a:lnTo>
                  <a:lnTo>
                    <a:pt x="397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510" y="0"/>
                  </a:lnTo>
                  <a:lnTo>
                    <a:pt x="567" y="56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538" y="283"/>
                  </a:lnTo>
                  <a:lnTo>
                    <a:pt x="510" y="397"/>
                  </a:lnTo>
                  <a:lnTo>
                    <a:pt x="340" y="425"/>
                  </a:lnTo>
                  <a:lnTo>
                    <a:pt x="255" y="567"/>
                  </a:lnTo>
                  <a:lnTo>
                    <a:pt x="170" y="538"/>
                  </a:lnTo>
                  <a:lnTo>
                    <a:pt x="56" y="595"/>
                  </a:lnTo>
                  <a:lnTo>
                    <a:pt x="0" y="5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380" y="4271"/>
              <a:ext cx="1361" cy="936"/>
            </a:xfrm>
            <a:custGeom>
              <a:avLst/>
              <a:gdLst>
                <a:gd name="T0" fmla="*/ 1361 w 1361"/>
                <a:gd name="T1" fmla="*/ 57 h 936"/>
                <a:gd name="T2" fmla="*/ 1247 w 1361"/>
                <a:gd name="T3" fmla="*/ 29 h 936"/>
                <a:gd name="T4" fmla="*/ 1219 w 1361"/>
                <a:gd name="T5" fmla="*/ 0 h 936"/>
                <a:gd name="T6" fmla="*/ 1049 w 1361"/>
                <a:gd name="T7" fmla="*/ 29 h 936"/>
                <a:gd name="T8" fmla="*/ 1049 w 1361"/>
                <a:gd name="T9" fmla="*/ 114 h 936"/>
                <a:gd name="T10" fmla="*/ 992 w 1361"/>
                <a:gd name="T11" fmla="*/ 114 h 936"/>
                <a:gd name="T12" fmla="*/ 879 w 1361"/>
                <a:gd name="T13" fmla="*/ 199 h 936"/>
                <a:gd name="T14" fmla="*/ 907 w 1361"/>
                <a:gd name="T15" fmla="*/ 256 h 936"/>
                <a:gd name="T16" fmla="*/ 879 w 1361"/>
                <a:gd name="T17" fmla="*/ 369 h 936"/>
                <a:gd name="T18" fmla="*/ 794 w 1361"/>
                <a:gd name="T19" fmla="*/ 369 h 936"/>
                <a:gd name="T20" fmla="*/ 737 w 1361"/>
                <a:gd name="T21" fmla="*/ 397 h 936"/>
                <a:gd name="T22" fmla="*/ 709 w 1361"/>
                <a:gd name="T23" fmla="*/ 482 h 936"/>
                <a:gd name="T24" fmla="*/ 567 w 1361"/>
                <a:gd name="T25" fmla="*/ 511 h 936"/>
                <a:gd name="T26" fmla="*/ 397 w 1361"/>
                <a:gd name="T27" fmla="*/ 539 h 936"/>
                <a:gd name="T28" fmla="*/ 312 w 1361"/>
                <a:gd name="T29" fmla="*/ 681 h 936"/>
                <a:gd name="T30" fmla="*/ 227 w 1361"/>
                <a:gd name="T31" fmla="*/ 652 h 936"/>
                <a:gd name="T32" fmla="*/ 113 w 1361"/>
                <a:gd name="T33" fmla="*/ 709 h 936"/>
                <a:gd name="T34" fmla="*/ 57 w 1361"/>
                <a:gd name="T35" fmla="*/ 709 h 936"/>
                <a:gd name="T36" fmla="*/ 0 w 1361"/>
                <a:gd name="T37" fmla="*/ 794 h 936"/>
                <a:gd name="T38" fmla="*/ 113 w 1361"/>
                <a:gd name="T39" fmla="*/ 794 h 936"/>
                <a:gd name="T40" fmla="*/ 227 w 1361"/>
                <a:gd name="T41" fmla="*/ 737 h 936"/>
                <a:gd name="T42" fmla="*/ 255 w 1361"/>
                <a:gd name="T43" fmla="*/ 794 h 936"/>
                <a:gd name="T44" fmla="*/ 397 w 1361"/>
                <a:gd name="T45" fmla="*/ 766 h 936"/>
                <a:gd name="T46" fmla="*/ 454 w 1361"/>
                <a:gd name="T47" fmla="*/ 737 h 936"/>
                <a:gd name="T48" fmla="*/ 624 w 1361"/>
                <a:gd name="T49" fmla="*/ 766 h 936"/>
                <a:gd name="T50" fmla="*/ 652 w 1361"/>
                <a:gd name="T51" fmla="*/ 851 h 936"/>
                <a:gd name="T52" fmla="*/ 624 w 1361"/>
                <a:gd name="T53" fmla="*/ 879 h 936"/>
                <a:gd name="T54" fmla="*/ 680 w 1361"/>
                <a:gd name="T55" fmla="*/ 879 h 936"/>
                <a:gd name="T56" fmla="*/ 709 w 1361"/>
                <a:gd name="T57" fmla="*/ 936 h 936"/>
                <a:gd name="T58" fmla="*/ 737 w 1361"/>
                <a:gd name="T59" fmla="*/ 936 h 936"/>
                <a:gd name="T60" fmla="*/ 794 w 1361"/>
                <a:gd name="T61" fmla="*/ 879 h 936"/>
                <a:gd name="T62" fmla="*/ 907 w 1361"/>
                <a:gd name="T63" fmla="*/ 851 h 936"/>
                <a:gd name="T64" fmla="*/ 935 w 1361"/>
                <a:gd name="T65" fmla="*/ 879 h 936"/>
                <a:gd name="T66" fmla="*/ 992 w 1361"/>
                <a:gd name="T67" fmla="*/ 879 h 936"/>
                <a:gd name="T68" fmla="*/ 992 w 1361"/>
                <a:gd name="T69" fmla="*/ 737 h 936"/>
                <a:gd name="T70" fmla="*/ 1049 w 1361"/>
                <a:gd name="T71" fmla="*/ 737 h 936"/>
                <a:gd name="T72" fmla="*/ 1077 w 1361"/>
                <a:gd name="T73" fmla="*/ 709 h 936"/>
                <a:gd name="T74" fmla="*/ 1077 w 1361"/>
                <a:gd name="T75" fmla="*/ 681 h 936"/>
                <a:gd name="T76" fmla="*/ 1049 w 1361"/>
                <a:gd name="T77" fmla="*/ 596 h 936"/>
                <a:gd name="T78" fmla="*/ 1077 w 1361"/>
                <a:gd name="T79" fmla="*/ 482 h 936"/>
                <a:gd name="T80" fmla="*/ 1134 w 1361"/>
                <a:gd name="T81" fmla="*/ 426 h 936"/>
                <a:gd name="T82" fmla="*/ 1219 w 1361"/>
                <a:gd name="T83" fmla="*/ 284 h 936"/>
                <a:gd name="T84" fmla="*/ 1304 w 1361"/>
                <a:gd name="T85" fmla="*/ 170 h 936"/>
                <a:gd name="T86" fmla="*/ 1276 w 1361"/>
                <a:gd name="T87" fmla="*/ 170 h 936"/>
                <a:gd name="T88" fmla="*/ 1304 w 1361"/>
                <a:gd name="T89" fmla="*/ 114 h 936"/>
                <a:gd name="T90" fmla="*/ 1361 w 1361"/>
                <a:gd name="T91" fmla="*/ 5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936">
                  <a:moveTo>
                    <a:pt x="1361" y="57"/>
                  </a:moveTo>
                  <a:lnTo>
                    <a:pt x="1247" y="29"/>
                  </a:lnTo>
                  <a:lnTo>
                    <a:pt x="1219" y="0"/>
                  </a:lnTo>
                  <a:lnTo>
                    <a:pt x="1049" y="29"/>
                  </a:lnTo>
                  <a:lnTo>
                    <a:pt x="1049" y="114"/>
                  </a:lnTo>
                  <a:lnTo>
                    <a:pt x="992" y="114"/>
                  </a:lnTo>
                  <a:lnTo>
                    <a:pt x="879" y="199"/>
                  </a:lnTo>
                  <a:lnTo>
                    <a:pt x="907" y="256"/>
                  </a:lnTo>
                  <a:lnTo>
                    <a:pt x="879" y="369"/>
                  </a:lnTo>
                  <a:lnTo>
                    <a:pt x="794" y="369"/>
                  </a:lnTo>
                  <a:lnTo>
                    <a:pt x="737" y="397"/>
                  </a:lnTo>
                  <a:lnTo>
                    <a:pt x="709" y="482"/>
                  </a:lnTo>
                  <a:lnTo>
                    <a:pt x="567" y="511"/>
                  </a:lnTo>
                  <a:lnTo>
                    <a:pt x="397" y="539"/>
                  </a:lnTo>
                  <a:lnTo>
                    <a:pt x="312" y="681"/>
                  </a:lnTo>
                  <a:lnTo>
                    <a:pt x="227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227" y="737"/>
                  </a:lnTo>
                  <a:lnTo>
                    <a:pt x="255" y="794"/>
                  </a:lnTo>
                  <a:lnTo>
                    <a:pt x="397" y="766"/>
                  </a:lnTo>
                  <a:lnTo>
                    <a:pt x="454" y="737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624" y="879"/>
                  </a:lnTo>
                  <a:lnTo>
                    <a:pt x="680" y="879"/>
                  </a:lnTo>
                  <a:lnTo>
                    <a:pt x="709" y="936"/>
                  </a:lnTo>
                  <a:lnTo>
                    <a:pt x="737" y="936"/>
                  </a:lnTo>
                  <a:lnTo>
                    <a:pt x="794" y="879"/>
                  </a:lnTo>
                  <a:lnTo>
                    <a:pt x="907" y="851"/>
                  </a:lnTo>
                  <a:lnTo>
                    <a:pt x="935" y="879"/>
                  </a:lnTo>
                  <a:lnTo>
                    <a:pt x="992" y="879"/>
                  </a:lnTo>
                  <a:lnTo>
                    <a:pt x="992" y="737"/>
                  </a:lnTo>
                  <a:lnTo>
                    <a:pt x="1049" y="737"/>
                  </a:lnTo>
                  <a:lnTo>
                    <a:pt x="1077" y="709"/>
                  </a:lnTo>
                  <a:lnTo>
                    <a:pt x="1077" y="681"/>
                  </a:lnTo>
                  <a:lnTo>
                    <a:pt x="1049" y="596"/>
                  </a:lnTo>
                  <a:lnTo>
                    <a:pt x="1077" y="482"/>
                  </a:lnTo>
                  <a:lnTo>
                    <a:pt x="1134" y="426"/>
                  </a:lnTo>
                  <a:lnTo>
                    <a:pt x="1219" y="284"/>
                  </a:lnTo>
                  <a:lnTo>
                    <a:pt x="1304" y="170"/>
                  </a:lnTo>
                  <a:lnTo>
                    <a:pt x="1276" y="170"/>
                  </a:lnTo>
                  <a:lnTo>
                    <a:pt x="1304" y="114"/>
                  </a:lnTo>
                  <a:lnTo>
                    <a:pt x="1361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2643" y="3251"/>
              <a:ext cx="1984" cy="1531"/>
            </a:xfrm>
            <a:custGeom>
              <a:avLst/>
              <a:gdLst>
                <a:gd name="T0" fmla="*/ 0 w 1984"/>
                <a:gd name="T1" fmla="*/ 255 h 1531"/>
                <a:gd name="T2" fmla="*/ 0 w 1984"/>
                <a:gd name="T3" fmla="*/ 368 h 1531"/>
                <a:gd name="T4" fmla="*/ 170 w 1984"/>
                <a:gd name="T5" fmla="*/ 340 h 1531"/>
                <a:gd name="T6" fmla="*/ 312 w 1984"/>
                <a:gd name="T7" fmla="*/ 368 h 1531"/>
                <a:gd name="T8" fmla="*/ 510 w 1984"/>
                <a:gd name="T9" fmla="*/ 453 h 1531"/>
                <a:gd name="T10" fmla="*/ 964 w 1984"/>
                <a:gd name="T11" fmla="*/ 567 h 1531"/>
                <a:gd name="T12" fmla="*/ 1276 w 1984"/>
                <a:gd name="T13" fmla="*/ 709 h 1531"/>
                <a:gd name="T14" fmla="*/ 1332 w 1984"/>
                <a:gd name="T15" fmla="*/ 1077 h 1531"/>
                <a:gd name="T16" fmla="*/ 1276 w 1984"/>
                <a:gd name="T17" fmla="*/ 1134 h 1531"/>
                <a:gd name="T18" fmla="*/ 1361 w 1984"/>
                <a:gd name="T19" fmla="*/ 1190 h 1531"/>
                <a:gd name="T20" fmla="*/ 1417 w 1984"/>
                <a:gd name="T21" fmla="*/ 1389 h 1531"/>
                <a:gd name="T22" fmla="*/ 1304 w 1984"/>
                <a:gd name="T23" fmla="*/ 1531 h 1531"/>
                <a:gd name="T24" fmla="*/ 1474 w 1984"/>
                <a:gd name="T25" fmla="*/ 1417 h 1531"/>
                <a:gd name="T26" fmla="*/ 1616 w 1984"/>
                <a:gd name="T27" fmla="*/ 1389 h 1531"/>
                <a:gd name="T28" fmla="*/ 1616 w 1984"/>
                <a:gd name="T29" fmla="*/ 1219 h 1531"/>
                <a:gd name="T30" fmla="*/ 1786 w 1984"/>
                <a:gd name="T31" fmla="*/ 1134 h 1531"/>
                <a:gd name="T32" fmla="*/ 1956 w 1984"/>
                <a:gd name="T33" fmla="*/ 1020 h 1531"/>
                <a:gd name="T34" fmla="*/ 1899 w 1984"/>
                <a:gd name="T35" fmla="*/ 907 h 1531"/>
                <a:gd name="T36" fmla="*/ 1871 w 1984"/>
                <a:gd name="T37" fmla="*/ 794 h 1531"/>
                <a:gd name="T38" fmla="*/ 1814 w 1984"/>
                <a:gd name="T39" fmla="*/ 652 h 1531"/>
                <a:gd name="T40" fmla="*/ 1616 w 1984"/>
                <a:gd name="T41" fmla="*/ 453 h 1531"/>
                <a:gd name="T42" fmla="*/ 1644 w 1984"/>
                <a:gd name="T43" fmla="*/ 368 h 1531"/>
                <a:gd name="T44" fmla="*/ 1587 w 1984"/>
                <a:gd name="T45" fmla="*/ 425 h 1531"/>
                <a:gd name="T46" fmla="*/ 1502 w 1984"/>
                <a:gd name="T47" fmla="*/ 312 h 1531"/>
                <a:gd name="T48" fmla="*/ 1446 w 1984"/>
                <a:gd name="T49" fmla="*/ 368 h 1531"/>
                <a:gd name="T50" fmla="*/ 1361 w 1984"/>
                <a:gd name="T51" fmla="*/ 283 h 1531"/>
                <a:gd name="T52" fmla="*/ 1162 w 1984"/>
                <a:gd name="T53" fmla="*/ 170 h 1531"/>
                <a:gd name="T54" fmla="*/ 1106 w 1984"/>
                <a:gd name="T55" fmla="*/ 28 h 1531"/>
                <a:gd name="T56" fmla="*/ 964 w 1984"/>
                <a:gd name="T57" fmla="*/ 0 h 1531"/>
                <a:gd name="T58" fmla="*/ 794 w 1984"/>
                <a:gd name="T59" fmla="*/ 56 h 1531"/>
                <a:gd name="T60" fmla="*/ 595 w 1984"/>
                <a:gd name="T61" fmla="*/ 85 h 1531"/>
                <a:gd name="T62" fmla="*/ 453 w 1984"/>
                <a:gd name="T63" fmla="*/ 28 h 1531"/>
                <a:gd name="T64" fmla="*/ 255 w 1984"/>
                <a:gd name="T65" fmla="*/ 28 h 1531"/>
                <a:gd name="T66" fmla="*/ 142 w 1984"/>
                <a:gd name="T67" fmla="*/ 113 h 1531"/>
                <a:gd name="T68" fmla="*/ 57 w 1984"/>
                <a:gd name="T69" fmla="*/ 142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4" h="1531">
                  <a:moveTo>
                    <a:pt x="57" y="142"/>
                  </a:moveTo>
                  <a:lnTo>
                    <a:pt x="0" y="255"/>
                  </a:lnTo>
                  <a:lnTo>
                    <a:pt x="28" y="312"/>
                  </a:lnTo>
                  <a:lnTo>
                    <a:pt x="0" y="368"/>
                  </a:lnTo>
                  <a:lnTo>
                    <a:pt x="28" y="397"/>
                  </a:lnTo>
                  <a:lnTo>
                    <a:pt x="170" y="340"/>
                  </a:lnTo>
                  <a:lnTo>
                    <a:pt x="283" y="397"/>
                  </a:lnTo>
                  <a:lnTo>
                    <a:pt x="312" y="368"/>
                  </a:lnTo>
                  <a:lnTo>
                    <a:pt x="425" y="368"/>
                  </a:lnTo>
                  <a:lnTo>
                    <a:pt x="510" y="453"/>
                  </a:lnTo>
                  <a:lnTo>
                    <a:pt x="822" y="595"/>
                  </a:lnTo>
                  <a:lnTo>
                    <a:pt x="964" y="567"/>
                  </a:lnTo>
                  <a:lnTo>
                    <a:pt x="1134" y="680"/>
                  </a:lnTo>
                  <a:lnTo>
                    <a:pt x="1276" y="709"/>
                  </a:lnTo>
                  <a:lnTo>
                    <a:pt x="1332" y="935"/>
                  </a:lnTo>
                  <a:lnTo>
                    <a:pt x="1332" y="1077"/>
                  </a:lnTo>
                  <a:lnTo>
                    <a:pt x="1276" y="1105"/>
                  </a:lnTo>
                  <a:lnTo>
                    <a:pt x="1276" y="1134"/>
                  </a:lnTo>
                  <a:lnTo>
                    <a:pt x="1304" y="1134"/>
                  </a:lnTo>
                  <a:lnTo>
                    <a:pt x="1361" y="1190"/>
                  </a:lnTo>
                  <a:lnTo>
                    <a:pt x="1361" y="1332"/>
                  </a:lnTo>
                  <a:lnTo>
                    <a:pt x="1417" y="1389"/>
                  </a:lnTo>
                  <a:lnTo>
                    <a:pt x="1332" y="1417"/>
                  </a:lnTo>
                  <a:lnTo>
                    <a:pt x="1304" y="1531"/>
                  </a:lnTo>
                  <a:lnTo>
                    <a:pt x="1446" y="1502"/>
                  </a:lnTo>
                  <a:lnTo>
                    <a:pt x="1474" y="1417"/>
                  </a:lnTo>
                  <a:lnTo>
                    <a:pt x="1531" y="1389"/>
                  </a:lnTo>
                  <a:lnTo>
                    <a:pt x="1616" y="1389"/>
                  </a:lnTo>
                  <a:lnTo>
                    <a:pt x="1644" y="1276"/>
                  </a:lnTo>
                  <a:lnTo>
                    <a:pt x="1616" y="1219"/>
                  </a:lnTo>
                  <a:lnTo>
                    <a:pt x="1729" y="1134"/>
                  </a:lnTo>
                  <a:lnTo>
                    <a:pt x="1786" y="1134"/>
                  </a:lnTo>
                  <a:lnTo>
                    <a:pt x="1786" y="1049"/>
                  </a:lnTo>
                  <a:lnTo>
                    <a:pt x="1956" y="1020"/>
                  </a:lnTo>
                  <a:lnTo>
                    <a:pt x="1984" y="992"/>
                  </a:lnTo>
                  <a:lnTo>
                    <a:pt x="1899" y="907"/>
                  </a:lnTo>
                  <a:lnTo>
                    <a:pt x="1928" y="850"/>
                  </a:lnTo>
                  <a:lnTo>
                    <a:pt x="1871" y="794"/>
                  </a:lnTo>
                  <a:lnTo>
                    <a:pt x="1871" y="709"/>
                  </a:lnTo>
                  <a:lnTo>
                    <a:pt x="1814" y="652"/>
                  </a:lnTo>
                  <a:lnTo>
                    <a:pt x="1758" y="709"/>
                  </a:lnTo>
                  <a:lnTo>
                    <a:pt x="1616" y="453"/>
                  </a:lnTo>
                  <a:lnTo>
                    <a:pt x="1672" y="453"/>
                  </a:lnTo>
                  <a:lnTo>
                    <a:pt x="1644" y="368"/>
                  </a:lnTo>
                  <a:lnTo>
                    <a:pt x="1616" y="368"/>
                  </a:lnTo>
                  <a:lnTo>
                    <a:pt x="1587" y="425"/>
                  </a:lnTo>
                  <a:lnTo>
                    <a:pt x="1559" y="368"/>
                  </a:lnTo>
                  <a:lnTo>
                    <a:pt x="1502" y="312"/>
                  </a:lnTo>
                  <a:lnTo>
                    <a:pt x="1474" y="312"/>
                  </a:lnTo>
                  <a:lnTo>
                    <a:pt x="1446" y="368"/>
                  </a:lnTo>
                  <a:lnTo>
                    <a:pt x="1389" y="397"/>
                  </a:lnTo>
                  <a:lnTo>
                    <a:pt x="1361" y="283"/>
                  </a:lnTo>
                  <a:lnTo>
                    <a:pt x="1304" y="227"/>
                  </a:lnTo>
                  <a:lnTo>
                    <a:pt x="1162" y="170"/>
                  </a:lnTo>
                  <a:lnTo>
                    <a:pt x="1077" y="56"/>
                  </a:lnTo>
                  <a:lnTo>
                    <a:pt x="1106" y="28"/>
                  </a:lnTo>
                  <a:lnTo>
                    <a:pt x="1106" y="0"/>
                  </a:lnTo>
                  <a:lnTo>
                    <a:pt x="964" y="0"/>
                  </a:lnTo>
                  <a:lnTo>
                    <a:pt x="935" y="28"/>
                  </a:lnTo>
                  <a:lnTo>
                    <a:pt x="794" y="56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67" y="28"/>
                  </a:lnTo>
                  <a:lnTo>
                    <a:pt x="453" y="28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27" y="28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5194" y="2429"/>
              <a:ext cx="1078" cy="1445"/>
            </a:xfrm>
            <a:custGeom>
              <a:avLst/>
              <a:gdLst>
                <a:gd name="T0" fmla="*/ 341 w 1078"/>
                <a:gd name="T1" fmla="*/ 1360 h 1445"/>
                <a:gd name="T2" fmla="*/ 284 w 1078"/>
                <a:gd name="T3" fmla="*/ 1417 h 1445"/>
                <a:gd name="T4" fmla="*/ 227 w 1078"/>
                <a:gd name="T5" fmla="*/ 1417 h 1445"/>
                <a:gd name="T6" fmla="*/ 199 w 1078"/>
                <a:gd name="T7" fmla="*/ 1445 h 1445"/>
                <a:gd name="T8" fmla="*/ 170 w 1078"/>
                <a:gd name="T9" fmla="*/ 1445 h 1445"/>
                <a:gd name="T10" fmla="*/ 142 w 1078"/>
                <a:gd name="T11" fmla="*/ 1389 h 1445"/>
                <a:gd name="T12" fmla="*/ 142 w 1078"/>
                <a:gd name="T13" fmla="*/ 1304 h 1445"/>
                <a:gd name="T14" fmla="*/ 85 w 1078"/>
                <a:gd name="T15" fmla="*/ 1275 h 1445"/>
                <a:gd name="T16" fmla="*/ 85 w 1078"/>
                <a:gd name="T17" fmla="*/ 1219 h 1445"/>
                <a:gd name="T18" fmla="*/ 170 w 1078"/>
                <a:gd name="T19" fmla="*/ 1190 h 1445"/>
                <a:gd name="T20" fmla="*/ 142 w 1078"/>
                <a:gd name="T21" fmla="*/ 1077 h 1445"/>
                <a:gd name="T22" fmla="*/ 114 w 1078"/>
                <a:gd name="T23" fmla="*/ 1049 h 1445"/>
                <a:gd name="T24" fmla="*/ 142 w 1078"/>
                <a:gd name="T25" fmla="*/ 964 h 1445"/>
                <a:gd name="T26" fmla="*/ 0 w 1078"/>
                <a:gd name="T27" fmla="*/ 907 h 1445"/>
                <a:gd name="T28" fmla="*/ 0 w 1078"/>
                <a:gd name="T29" fmla="*/ 822 h 1445"/>
                <a:gd name="T30" fmla="*/ 57 w 1078"/>
                <a:gd name="T31" fmla="*/ 793 h 1445"/>
                <a:gd name="T32" fmla="*/ 142 w 1078"/>
                <a:gd name="T33" fmla="*/ 850 h 1445"/>
                <a:gd name="T34" fmla="*/ 227 w 1078"/>
                <a:gd name="T35" fmla="*/ 765 h 1445"/>
                <a:gd name="T36" fmla="*/ 255 w 1078"/>
                <a:gd name="T37" fmla="*/ 793 h 1445"/>
                <a:gd name="T38" fmla="*/ 312 w 1078"/>
                <a:gd name="T39" fmla="*/ 708 h 1445"/>
                <a:gd name="T40" fmla="*/ 199 w 1078"/>
                <a:gd name="T41" fmla="*/ 652 h 1445"/>
                <a:gd name="T42" fmla="*/ 227 w 1078"/>
                <a:gd name="T43" fmla="*/ 623 h 1445"/>
                <a:gd name="T44" fmla="*/ 284 w 1078"/>
                <a:gd name="T45" fmla="*/ 623 h 1445"/>
                <a:gd name="T46" fmla="*/ 284 w 1078"/>
                <a:gd name="T47" fmla="*/ 538 h 1445"/>
                <a:gd name="T48" fmla="*/ 341 w 1078"/>
                <a:gd name="T49" fmla="*/ 510 h 1445"/>
                <a:gd name="T50" fmla="*/ 369 w 1078"/>
                <a:gd name="T51" fmla="*/ 368 h 1445"/>
                <a:gd name="T52" fmla="*/ 284 w 1078"/>
                <a:gd name="T53" fmla="*/ 283 h 1445"/>
                <a:gd name="T54" fmla="*/ 284 w 1078"/>
                <a:gd name="T55" fmla="*/ 198 h 1445"/>
                <a:gd name="T56" fmla="*/ 312 w 1078"/>
                <a:gd name="T57" fmla="*/ 85 h 1445"/>
                <a:gd name="T58" fmla="*/ 397 w 1078"/>
                <a:gd name="T59" fmla="*/ 0 h 1445"/>
                <a:gd name="T60" fmla="*/ 426 w 1078"/>
                <a:gd name="T61" fmla="*/ 56 h 1445"/>
                <a:gd name="T62" fmla="*/ 482 w 1078"/>
                <a:gd name="T63" fmla="*/ 56 h 1445"/>
                <a:gd name="T64" fmla="*/ 511 w 1078"/>
                <a:gd name="T65" fmla="*/ 113 h 1445"/>
                <a:gd name="T66" fmla="*/ 652 w 1078"/>
                <a:gd name="T67" fmla="*/ 113 h 1445"/>
                <a:gd name="T68" fmla="*/ 709 w 1078"/>
                <a:gd name="T69" fmla="*/ 170 h 1445"/>
                <a:gd name="T70" fmla="*/ 766 w 1078"/>
                <a:gd name="T71" fmla="*/ 170 h 1445"/>
                <a:gd name="T72" fmla="*/ 851 w 1078"/>
                <a:gd name="T73" fmla="*/ 198 h 1445"/>
                <a:gd name="T74" fmla="*/ 908 w 1078"/>
                <a:gd name="T75" fmla="*/ 141 h 1445"/>
                <a:gd name="T76" fmla="*/ 936 w 1078"/>
                <a:gd name="T77" fmla="*/ 170 h 1445"/>
                <a:gd name="T78" fmla="*/ 993 w 1078"/>
                <a:gd name="T79" fmla="*/ 141 h 1445"/>
                <a:gd name="T80" fmla="*/ 1078 w 1078"/>
                <a:gd name="T81" fmla="*/ 283 h 1445"/>
                <a:gd name="T82" fmla="*/ 936 w 1078"/>
                <a:gd name="T83" fmla="*/ 453 h 1445"/>
                <a:gd name="T84" fmla="*/ 879 w 1078"/>
                <a:gd name="T85" fmla="*/ 453 h 1445"/>
                <a:gd name="T86" fmla="*/ 851 w 1078"/>
                <a:gd name="T87" fmla="*/ 425 h 1445"/>
                <a:gd name="T88" fmla="*/ 737 w 1078"/>
                <a:gd name="T89" fmla="*/ 623 h 1445"/>
                <a:gd name="T90" fmla="*/ 652 w 1078"/>
                <a:gd name="T91" fmla="*/ 623 h 1445"/>
                <a:gd name="T92" fmla="*/ 596 w 1078"/>
                <a:gd name="T93" fmla="*/ 652 h 1445"/>
                <a:gd name="T94" fmla="*/ 511 w 1078"/>
                <a:gd name="T95" fmla="*/ 680 h 1445"/>
                <a:gd name="T96" fmla="*/ 539 w 1078"/>
                <a:gd name="T97" fmla="*/ 737 h 1445"/>
                <a:gd name="T98" fmla="*/ 426 w 1078"/>
                <a:gd name="T99" fmla="*/ 765 h 1445"/>
                <a:gd name="T100" fmla="*/ 426 w 1078"/>
                <a:gd name="T101" fmla="*/ 822 h 1445"/>
                <a:gd name="T102" fmla="*/ 369 w 1078"/>
                <a:gd name="T103" fmla="*/ 907 h 1445"/>
                <a:gd name="T104" fmla="*/ 312 w 1078"/>
                <a:gd name="T105" fmla="*/ 907 h 1445"/>
                <a:gd name="T106" fmla="*/ 227 w 1078"/>
                <a:gd name="T107" fmla="*/ 1105 h 1445"/>
                <a:gd name="T108" fmla="*/ 255 w 1078"/>
                <a:gd name="T109" fmla="*/ 1162 h 1445"/>
                <a:gd name="T110" fmla="*/ 227 w 1078"/>
                <a:gd name="T111" fmla="*/ 1190 h 1445"/>
                <a:gd name="T112" fmla="*/ 227 w 1078"/>
                <a:gd name="T113" fmla="*/ 1219 h 1445"/>
                <a:gd name="T114" fmla="*/ 255 w 1078"/>
                <a:gd name="T115" fmla="*/ 1219 h 1445"/>
                <a:gd name="T116" fmla="*/ 341 w 1078"/>
                <a:gd name="T117" fmla="*/ 1304 h 1445"/>
                <a:gd name="T118" fmla="*/ 341 w 1078"/>
                <a:gd name="T119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8" h="1445">
                  <a:moveTo>
                    <a:pt x="341" y="1360"/>
                  </a:moveTo>
                  <a:lnTo>
                    <a:pt x="284" y="1417"/>
                  </a:lnTo>
                  <a:lnTo>
                    <a:pt x="227" y="1417"/>
                  </a:lnTo>
                  <a:lnTo>
                    <a:pt x="199" y="1445"/>
                  </a:lnTo>
                  <a:lnTo>
                    <a:pt x="170" y="1445"/>
                  </a:lnTo>
                  <a:lnTo>
                    <a:pt x="142" y="1389"/>
                  </a:lnTo>
                  <a:lnTo>
                    <a:pt x="142" y="1304"/>
                  </a:lnTo>
                  <a:lnTo>
                    <a:pt x="85" y="1275"/>
                  </a:lnTo>
                  <a:lnTo>
                    <a:pt x="85" y="1219"/>
                  </a:lnTo>
                  <a:lnTo>
                    <a:pt x="170" y="1190"/>
                  </a:lnTo>
                  <a:lnTo>
                    <a:pt x="142" y="1077"/>
                  </a:lnTo>
                  <a:lnTo>
                    <a:pt x="114" y="1049"/>
                  </a:lnTo>
                  <a:lnTo>
                    <a:pt x="142" y="964"/>
                  </a:lnTo>
                  <a:lnTo>
                    <a:pt x="0" y="907"/>
                  </a:lnTo>
                  <a:lnTo>
                    <a:pt x="0" y="822"/>
                  </a:lnTo>
                  <a:lnTo>
                    <a:pt x="57" y="793"/>
                  </a:lnTo>
                  <a:lnTo>
                    <a:pt x="142" y="850"/>
                  </a:lnTo>
                  <a:lnTo>
                    <a:pt x="227" y="765"/>
                  </a:lnTo>
                  <a:lnTo>
                    <a:pt x="255" y="793"/>
                  </a:lnTo>
                  <a:lnTo>
                    <a:pt x="312" y="708"/>
                  </a:lnTo>
                  <a:lnTo>
                    <a:pt x="199" y="652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38"/>
                  </a:lnTo>
                  <a:lnTo>
                    <a:pt x="341" y="510"/>
                  </a:lnTo>
                  <a:lnTo>
                    <a:pt x="369" y="368"/>
                  </a:lnTo>
                  <a:lnTo>
                    <a:pt x="284" y="283"/>
                  </a:lnTo>
                  <a:lnTo>
                    <a:pt x="284" y="198"/>
                  </a:lnTo>
                  <a:lnTo>
                    <a:pt x="312" y="85"/>
                  </a:lnTo>
                  <a:lnTo>
                    <a:pt x="397" y="0"/>
                  </a:lnTo>
                  <a:lnTo>
                    <a:pt x="426" y="56"/>
                  </a:lnTo>
                  <a:lnTo>
                    <a:pt x="482" y="56"/>
                  </a:lnTo>
                  <a:lnTo>
                    <a:pt x="511" y="113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766" y="170"/>
                  </a:lnTo>
                  <a:lnTo>
                    <a:pt x="851" y="198"/>
                  </a:lnTo>
                  <a:lnTo>
                    <a:pt x="908" y="141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78" y="283"/>
                  </a:lnTo>
                  <a:lnTo>
                    <a:pt x="936" y="453"/>
                  </a:lnTo>
                  <a:lnTo>
                    <a:pt x="879" y="453"/>
                  </a:lnTo>
                  <a:lnTo>
                    <a:pt x="851" y="425"/>
                  </a:lnTo>
                  <a:lnTo>
                    <a:pt x="737" y="623"/>
                  </a:lnTo>
                  <a:lnTo>
                    <a:pt x="652" y="623"/>
                  </a:lnTo>
                  <a:lnTo>
                    <a:pt x="596" y="652"/>
                  </a:lnTo>
                  <a:lnTo>
                    <a:pt x="511" y="680"/>
                  </a:lnTo>
                  <a:lnTo>
                    <a:pt x="539" y="737"/>
                  </a:lnTo>
                  <a:lnTo>
                    <a:pt x="426" y="765"/>
                  </a:lnTo>
                  <a:lnTo>
                    <a:pt x="426" y="822"/>
                  </a:lnTo>
                  <a:lnTo>
                    <a:pt x="369" y="907"/>
                  </a:lnTo>
                  <a:lnTo>
                    <a:pt x="312" y="907"/>
                  </a:lnTo>
                  <a:lnTo>
                    <a:pt x="227" y="1105"/>
                  </a:lnTo>
                  <a:lnTo>
                    <a:pt x="255" y="1162"/>
                  </a:lnTo>
                  <a:lnTo>
                    <a:pt x="227" y="1190"/>
                  </a:lnTo>
                  <a:lnTo>
                    <a:pt x="227" y="1219"/>
                  </a:lnTo>
                  <a:lnTo>
                    <a:pt x="255" y="1219"/>
                  </a:lnTo>
                  <a:lnTo>
                    <a:pt x="341" y="1304"/>
                  </a:lnTo>
                  <a:lnTo>
                    <a:pt x="341" y="136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5421" y="2854"/>
              <a:ext cx="681" cy="1077"/>
            </a:xfrm>
            <a:custGeom>
              <a:avLst/>
              <a:gdLst>
                <a:gd name="T0" fmla="*/ 652 w 681"/>
                <a:gd name="T1" fmla="*/ 28 h 1077"/>
                <a:gd name="T2" fmla="*/ 624 w 681"/>
                <a:gd name="T3" fmla="*/ 0 h 1077"/>
                <a:gd name="T4" fmla="*/ 510 w 681"/>
                <a:gd name="T5" fmla="*/ 198 h 1077"/>
                <a:gd name="T6" fmla="*/ 425 w 681"/>
                <a:gd name="T7" fmla="*/ 198 h 1077"/>
                <a:gd name="T8" fmla="*/ 369 w 681"/>
                <a:gd name="T9" fmla="*/ 227 h 1077"/>
                <a:gd name="T10" fmla="*/ 284 w 681"/>
                <a:gd name="T11" fmla="*/ 255 h 1077"/>
                <a:gd name="T12" fmla="*/ 312 w 681"/>
                <a:gd name="T13" fmla="*/ 312 h 1077"/>
                <a:gd name="T14" fmla="*/ 199 w 681"/>
                <a:gd name="T15" fmla="*/ 340 h 1077"/>
                <a:gd name="T16" fmla="*/ 199 w 681"/>
                <a:gd name="T17" fmla="*/ 397 h 1077"/>
                <a:gd name="T18" fmla="*/ 142 w 681"/>
                <a:gd name="T19" fmla="*/ 482 h 1077"/>
                <a:gd name="T20" fmla="*/ 85 w 681"/>
                <a:gd name="T21" fmla="*/ 482 h 1077"/>
                <a:gd name="T22" fmla="*/ 0 w 681"/>
                <a:gd name="T23" fmla="*/ 680 h 1077"/>
                <a:gd name="T24" fmla="*/ 28 w 681"/>
                <a:gd name="T25" fmla="*/ 737 h 1077"/>
                <a:gd name="T26" fmla="*/ 0 w 681"/>
                <a:gd name="T27" fmla="*/ 765 h 1077"/>
                <a:gd name="T28" fmla="*/ 0 w 681"/>
                <a:gd name="T29" fmla="*/ 794 h 1077"/>
                <a:gd name="T30" fmla="*/ 28 w 681"/>
                <a:gd name="T31" fmla="*/ 794 h 1077"/>
                <a:gd name="T32" fmla="*/ 114 w 681"/>
                <a:gd name="T33" fmla="*/ 879 h 1077"/>
                <a:gd name="T34" fmla="*/ 114 w 681"/>
                <a:gd name="T35" fmla="*/ 935 h 1077"/>
                <a:gd name="T36" fmla="*/ 170 w 681"/>
                <a:gd name="T37" fmla="*/ 964 h 1077"/>
                <a:gd name="T38" fmla="*/ 227 w 681"/>
                <a:gd name="T39" fmla="*/ 1049 h 1077"/>
                <a:gd name="T40" fmla="*/ 284 w 681"/>
                <a:gd name="T41" fmla="*/ 1077 h 1077"/>
                <a:gd name="T42" fmla="*/ 312 w 681"/>
                <a:gd name="T43" fmla="*/ 1020 h 1077"/>
                <a:gd name="T44" fmla="*/ 340 w 681"/>
                <a:gd name="T45" fmla="*/ 1020 h 1077"/>
                <a:gd name="T46" fmla="*/ 369 w 681"/>
                <a:gd name="T47" fmla="*/ 1020 h 1077"/>
                <a:gd name="T48" fmla="*/ 312 w 681"/>
                <a:gd name="T49" fmla="*/ 907 h 1077"/>
                <a:gd name="T50" fmla="*/ 454 w 681"/>
                <a:gd name="T51" fmla="*/ 680 h 1077"/>
                <a:gd name="T52" fmla="*/ 539 w 681"/>
                <a:gd name="T53" fmla="*/ 539 h 1077"/>
                <a:gd name="T54" fmla="*/ 539 w 681"/>
                <a:gd name="T55" fmla="*/ 510 h 1077"/>
                <a:gd name="T56" fmla="*/ 595 w 681"/>
                <a:gd name="T57" fmla="*/ 539 h 1077"/>
                <a:gd name="T58" fmla="*/ 624 w 681"/>
                <a:gd name="T59" fmla="*/ 510 h 1077"/>
                <a:gd name="T60" fmla="*/ 652 w 681"/>
                <a:gd name="T61" fmla="*/ 425 h 1077"/>
                <a:gd name="T62" fmla="*/ 567 w 681"/>
                <a:gd name="T63" fmla="*/ 368 h 1077"/>
                <a:gd name="T64" fmla="*/ 567 w 681"/>
                <a:gd name="T65" fmla="*/ 283 h 1077"/>
                <a:gd name="T66" fmla="*/ 681 w 681"/>
                <a:gd name="T67" fmla="*/ 142 h 1077"/>
                <a:gd name="T68" fmla="*/ 624 w 681"/>
                <a:gd name="T69" fmla="*/ 113 h 1077"/>
                <a:gd name="T70" fmla="*/ 652 w 681"/>
                <a:gd name="T71" fmla="*/ 2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1" h="1077">
                  <a:moveTo>
                    <a:pt x="652" y="28"/>
                  </a:moveTo>
                  <a:lnTo>
                    <a:pt x="624" y="0"/>
                  </a:lnTo>
                  <a:lnTo>
                    <a:pt x="510" y="198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284" y="255"/>
                  </a:lnTo>
                  <a:lnTo>
                    <a:pt x="312" y="312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114" y="879"/>
                  </a:lnTo>
                  <a:lnTo>
                    <a:pt x="114" y="935"/>
                  </a:lnTo>
                  <a:lnTo>
                    <a:pt x="170" y="964"/>
                  </a:lnTo>
                  <a:lnTo>
                    <a:pt x="227" y="1049"/>
                  </a:lnTo>
                  <a:lnTo>
                    <a:pt x="284" y="1077"/>
                  </a:lnTo>
                  <a:lnTo>
                    <a:pt x="312" y="1020"/>
                  </a:lnTo>
                  <a:lnTo>
                    <a:pt x="340" y="1020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454" y="680"/>
                  </a:lnTo>
                  <a:lnTo>
                    <a:pt x="539" y="539"/>
                  </a:lnTo>
                  <a:lnTo>
                    <a:pt x="539" y="510"/>
                  </a:lnTo>
                  <a:lnTo>
                    <a:pt x="595" y="539"/>
                  </a:lnTo>
                  <a:lnTo>
                    <a:pt x="624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67" y="283"/>
                  </a:lnTo>
                  <a:lnTo>
                    <a:pt x="681" y="142"/>
                  </a:lnTo>
                  <a:lnTo>
                    <a:pt x="624" y="113"/>
                  </a:lnTo>
                  <a:lnTo>
                    <a:pt x="652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3692" y="2287"/>
              <a:ext cx="482" cy="454"/>
            </a:xfrm>
            <a:custGeom>
              <a:avLst/>
              <a:gdLst>
                <a:gd name="T0" fmla="*/ 142 w 482"/>
                <a:gd name="T1" fmla="*/ 425 h 454"/>
                <a:gd name="T2" fmla="*/ 113 w 482"/>
                <a:gd name="T3" fmla="*/ 312 h 454"/>
                <a:gd name="T4" fmla="*/ 28 w 482"/>
                <a:gd name="T5" fmla="*/ 255 h 454"/>
                <a:gd name="T6" fmla="*/ 0 w 482"/>
                <a:gd name="T7" fmla="*/ 85 h 454"/>
                <a:gd name="T8" fmla="*/ 28 w 482"/>
                <a:gd name="T9" fmla="*/ 28 h 454"/>
                <a:gd name="T10" fmla="*/ 170 w 482"/>
                <a:gd name="T11" fmla="*/ 28 h 454"/>
                <a:gd name="T12" fmla="*/ 227 w 482"/>
                <a:gd name="T13" fmla="*/ 0 h 454"/>
                <a:gd name="T14" fmla="*/ 255 w 482"/>
                <a:gd name="T15" fmla="*/ 57 h 454"/>
                <a:gd name="T16" fmla="*/ 340 w 482"/>
                <a:gd name="T17" fmla="*/ 28 h 454"/>
                <a:gd name="T18" fmla="*/ 368 w 482"/>
                <a:gd name="T19" fmla="*/ 85 h 454"/>
                <a:gd name="T20" fmla="*/ 453 w 482"/>
                <a:gd name="T21" fmla="*/ 85 h 454"/>
                <a:gd name="T22" fmla="*/ 453 w 482"/>
                <a:gd name="T23" fmla="*/ 142 h 454"/>
                <a:gd name="T24" fmla="*/ 425 w 482"/>
                <a:gd name="T25" fmla="*/ 170 h 454"/>
                <a:gd name="T26" fmla="*/ 453 w 482"/>
                <a:gd name="T27" fmla="*/ 283 h 454"/>
                <a:gd name="T28" fmla="*/ 453 w 482"/>
                <a:gd name="T29" fmla="*/ 340 h 454"/>
                <a:gd name="T30" fmla="*/ 482 w 482"/>
                <a:gd name="T31" fmla="*/ 368 h 454"/>
                <a:gd name="T32" fmla="*/ 340 w 482"/>
                <a:gd name="T33" fmla="*/ 454 h 454"/>
                <a:gd name="T34" fmla="*/ 255 w 482"/>
                <a:gd name="T35" fmla="*/ 397 h 454"/>
                <a:gd name="T36" fmla="*/ 227 w 482"/>
                <a:gd name="T37" fmla="*/ 425 h 454"/>
                <a:gd name="T38" fmla="*/ 198 w 482"/>
                <a:gd name="T39" fmla="*/ 397 h 454"/>
                <a:gd name="T40" fmla="*/ 142 w 482"/>
                <a:gd name="T41" fmla="*/ 42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454">
                  <a:moveTo>
                    <a:pt x="142" y="425"/>
                  </a:moveTo>
                  <a:lnTo>
                    <a:pt x="113" y="312"/>
                  </a:lnTo>
                  <a:lnTo>
                    <a:pt x="28" y="25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482" y="368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42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2104" y="1748"/>
              <a:ext cx="1730" cy="1078"/>
            </a:xfrm>
            <a:custGeom>
              <a:avLst/>
              <a:gdLst>
                <a:gd name="T0" fmla="*/ 709 w 1730"/>
                <a:gd name="T1" fmla="*/ 993 h 1078"/>
                <a:gd name="T2" fmla="*/ 681 w 1730"/>
                <a:gd name="T3" fmla="*/ 936 h 1078"/>
                <a:gd name="T4" fmla="*/ 681 w 1730"/>
                <a:gd name="T5" fmla="*/ 879 h 1078"/>
                <a:gd name="T6" fmla="*/ 737 w 1730"/>
                <a:gd name="T7" fmla="*/ 907 h 1078"/>
                <a:gd name="T8" fmla="*/ 766 w 1730"/>
                <a:gd name="T9" fmla="*/ 907 h 1078"/>
                <a:gd name="T10" fmla="*/ 794 w 1730"/>
                <a:gd name="T11" fmla="*/ 907 h 1078"/>
                <a:gd name="T12" fmla="*/ 879 w 1730"/>
                <a:gd name="T13" fmla="*/ 936 h 1078"/>
                <a:gd name="T14" fmla="*/ 936 w 1730"/>
                <a:gd name="T15" fmla="*/ 879 h 1078"/>
                <a:gd name="T16" fmla="*/ 1134 w 1730"/>
                <a:gd name="T17" fmla="*/ 993 h 1078"/>
                <a:gd name="T18" fmla="*/ 1191 w 1730"/>
                <a:gd name="T19" fmla="*/ 964 h 1078"/>
                <a:gd name="T20" fmla="*/ 1248 w 1730"/>
                <a:gd name="T21" fmla="*/ 993 h 1078"/>
                <a:gd name="T22" fmla="*/ 1248 w 1730"/>
                <a:gd name="T23" fmla="*/ 936 h 1078"/>
                <a:gd name="T24" fmla="*/ 1333 w 1730"/>
                <a:gd name="T25" fmla="*/ 936 h 1078"/>
                <a:gd name="T26" fmla="*/ 1361 w 1730"/>
                <a:gd name="T27" fmla="*/ 964 h 1078"/>
                <a:gd name="T28" fmla="*/ 1503 w 1730"/>
                <a:gd name="T29" fmla="*/ 964 h 1078"/>
                <a:gd name="T30" fmla="*/ 1645 w 1730"/>
                <a:gd name="T31" fmla="*/ 1078 h 1078"/>
                <a:gd name="T32" fmla="*/ 1673 w 1730"/>
                <a:gd name="T33" fmla="*/ 1049 h 1078"/>
                <a:gd name="T34" fmla="*/ 1673 w 1730"/>
                <a:gd name="T35" fmla="*/ 1021 h 1078"/>
                <a:gd name="T36" fmla="*/ 1645 w 1730"/>
                <a:gd name="T37" fmla="*/ 964 h 1078"/>
                <a:gd name="T38" fmla="*/ 1673 w 1730"/>
                <a:gd name="T39" fmla="*/ 936 h 1078"/>
                <a:gd name="T40" fmla="*/ 1730 w 1730"/>
                <a:gd name="T41" fmla="*/ 964 h 1078"/>
                <a:gd name="T42" fmla="*/ 1701 w 1730"/>
                <a:gd name="T43" fmla="*/ 851 h 1078"/>
                <a:gd name="T44" fmla="*/ 1616 w 1730"/>
                <a:gd name="T45" fmla="*/ 794 h 1078"/>
                <a:gd name="T46" fmla="*/ 1588 w 1730"/>
                <a:gd name="T47" fmla="*/ 624 h 1078"/>
                <a:gd name="T48" fmla="*/ 1616 w 1730"/>
                <a:gd name="T49" fmla="*/ 567 h 1078"/>
                <a:gd name="T50" fmla="*/ 1559 w 1730"/>
                <a:gd name="T51" fmla="*/ 511 h 1078"/>
                <a:gd name="T52" fmla="*/ 1474 w 1730"/>
                <a:gd name="T53" fmla="*/ 539 h 1078"/>
                <a:gd name="T54" fmla="*/ 1333 w 1730"/>
                <a:gd name="T55" fmla="*/ 539 h 1078"/>
                <a:gd name="T56" fmla="*/ 1304 w 1730"/>
                <a:gd name="T57" fmla="*/ 397 h 1078"/>
                <a:gd name="T58" fmla="*/ 1333 w 1730"/>
                <a:gd name="T59" fmla="*/ 340 h 1078"/>
                <a:gd name="T60" fmla="*/ 1219 w 1730"/>
                <a:gd name="T61" fmla="*/ 227 h 1078"/>
                <a:gd name="T62" fmla="*/ 1219 w 1730"/>
                <a:gd name="T63" fmla="*/ 142 h 1078"/>
                <a:gd name="T64" fmla="*/ 1163 w 1730"/>
                <a:gd name="T65" fmla="*/ 114 h 1078"/>
                <a:gd name="T66" fmla="*/ 1078 w 1730"/>
                <a:gd name="T67" fmla="*/ 85 h 1078"/>
                <a:gd name="T68" fmla="*/ 1021 w 1730"/>
                <a:gd name="T69" fmla="*/ 29 h 1078"/>
                <a:gd name="T70" fmla="*/ 879 w 1730"/>
                <a:gd name="T71" fmla="*/ 0 h 1078"/>
                <a:gd name="T72" fmla="*/ 822 w 1730"/>
                <a:gd name="T73" fmla="*/ 142 h 1078"/>
                <a:gd name="T74" fmla="*/ 766 w 1730"/>
                <a:gd name="T75" fmla="*/ 142 h 1078"/>
                <a:gd name="T76" fmla="*/ 454 w 1730"/>
                <a:gd name="T77" fmla="*/ 227 h 1078"/>
                <a:gd name="T78" fmla="*/ 397 w 1730"/>
                <a:gd name="T79" fmla="*/ 312 h 1078"/>
                <a:gd name="T80" fmla="*/ 340 w 1730"/>
                <a:gd name="T81" fmla="*/ 255 h 1078"/>
                <a:gd name="T82" fmla="*/ 284 w 1730"/>
                <a:gd name="T83" fmla="*/ 340 h 1078"/>
                <a:gd name="T84" fmla="*/ 170 w 1730"/>
                <a:gd name="T85" fmla="*/ 284 h 1078"/>
                <a:gd name="T86" fmla="*/ 0 w 1730"/>
                <a:gd name="T87" fmla="*/ 369 h 1078"/>
                <a:gd name="T88" fmla="*/ 0 w 1730"/>
                <a:gd name="T89" fmla="*/ 426 h 1078"/>
                <a:gd name="T90" fmla="*/ 57 w 1730"/>
                <a:gd name="T91" fmla="*/ 511 h 1078"/>
                <a:gd name="T92" fmla="*/ 85 w 1730"/>
                <a:gd name="T93" fmla="*/ 511 h 1078"/>
                <a:gd name="T94" fmla="*/ 57 w 1730"/>
                <a:gd name="T95" fmla="*/ 596 h 1078"/>
                <a:gd name="T96" fmla="*/ 170 w 1730"/>
                <a:gd name="T97" fmla="*/ 596 h 1078"/>
                <a:gd name="T98" fmla="*/ 227 w 1730"/>
                <a:gd name="T99" fmla="*/ 652 h 1078"/>
                <a:gd name="T100" fmla="*/ 284 w 1730"/>
                <a:gd name="T101" fmla="*/ 652 h 1078"/>
                <a:gd name="T102" fmla="*/ 340 w 1730"/>
                <a:gd name="T103" fmla="*/ 624 h 1078"/>
                <a:gd name="T104" fmla="*/ 397 w 1730"/>
                <a:gd name="T105" fmla="*/ 652 h 1078"/>
                <a:gd name="T106" fmla="*/ 482 w 1730"/>
                <a:gd name="T107" fmla="*/ 794 h 1078"/>
                <a:gd name="T108" fmla="*/ 425 w 1730"/>
                <a:gd name="T109" fmla="*/ 879 h 1078"/>
                <a:gd name="T110" fmla="*/ 340 w 1730"/>
                <a:gd name="T111" fmla="*/ 907 h 1078"/>
                <a:gd name="T112" fmla="*/ 340 w 1730"/>
                <a:gd name="T113" fmla="*/ 964 h 1078"/>
                <a:gd name="T114" fmla="*/ 425 w 1730"/>
                <a:gd name="T115" fmla="*/ 1021 h 1078"/>
                <a:gd name="T116" fmla="*/ 454 w 1730"/>
                <a:gd name="T117" fmla="*/ 1078 h 1078"/>
                <a:gd name="T118" fmla="*/ 511 w 1730"/>
                <a:gd name="T119" fmla="*/ 1078 h 1078"/>
                <a:gd name="T120" fmla="*/ 567 w 1730"/>
                <a:gd name="T121" fmla="*/ 1049 h 1078"/>
                <a:gd name="T122" fmla="*/ 681 w 1730"/>
                <a:gd name="T123" fmla="*/ 1049 h 1078"/>
                <a:gd name="T124" fmla="*/ 709 w 1730"/>
                <a:gd name="T125" fmla="*/ 993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0" h="1078">
                  <a:moveTo>
                    <a:pt x="709" y="993"/>
                  </a:moveTo>
                  <a:lnTo>
                    <a:pt x="681" y="936"/>
                  </a:lnTo>
                  <a:lnTo>
                    <a:pt x="681" y="879"/>
                  </a:lnTo>
                  <a:lnTo>
                    <a:pt x="737" y="907"/>
                  </a:lnTo>
                  <a:lnTo>
                    <a:pt x="766" y="907"/>
                  </a:lnTo>
                  <a:lnTo>
                    <a:pt x="794" y="907"/>
                  </a:lnTo>
                  <a:lnTo>
                    <a:pt x="879" y="936"/>
                  </a:lnTo>
                  <a:lnTo>
                    <a:pt x="936" y="879"/>
                  </a:lnTo>
                  <a:lnTo>
                    <a:pt x="1134" y="993"/>
                  </a:lnTo>
                  <a:lnTo>
                    <a:pt x="1191" y="964"/>
                  </a:lnTo>
                  <a:lnTo>
                    <a:pt x="1248" y="993"/>
                  </a:lnTo>
                  <a:lnTo>
                    <a:pt x="1248" y="936"/>
                  </a:lnTo>
                  <a:lnTo>
                    <a:pt x="1333" y="936"/>
                  </a:lnTo>
                  <a:lnTo>
                    <a:pt x="1361" y="964"/>
                  </a:lnTo>
                  <a:lnTo>
                    <a:pt x="1503" y="964"/>
                  </a:lnTo>
                  <a:lnTo>
                    <a:pt x="1645" y="1078"/>
                  </a:lnTo>
                  <a:lnTo>
                    <a:pt x="1673" y="1049"/>
                  </a:lnTo>
                  <a:lnTo>
                    <a:pt x="1673" y="1021"/>
                  </a:lnTo>
                  <a:lnTo>
                    <a:pt x="1645" y="964"/>
                  </a:lnTo>
                  <a:lnTo>
                    <a:pt x="1673" y="936"/>
                  </a:lnTo>
                  <a:lnTo>
                    <a:pt x="1730" y="964"/>
                  </a:lnTo>
                  <a:lnTo>
                    <a:pt x="1701" y="851"/>
                  </a:lnTo>
                  <a:lnTo>
                    <a:pt x="1616" y="794"/>
                  </a:lnTo>
                  <a:lnTo>
                    <a:pt x="1588" y="624"/>
                  </a:lnTo>
                  <a:lnTo>
                    <a:pt x="1616" y="567"/>
                  </a:lnTo>
                  <a:lnTo>
                    <a:pt x="1559" y="511"/>
                  </a:lnTo>
                  <a:lnTo>
                    <a:pt x="1474" y="539"/>
                  </a:lnTo>
                  <a:lnTo>
                    <a:pt x="1333" y="539"/>
                  </a:lnTo>
                  <a:lnTo>
                    <a:pt x="1304" y="397"/>
                  </a:lnTo>
                  <a:lnTo>
                    <a:pt x="1333" y="340"/>
                  </a:lnTo>
                  <a:lnTo>
                    <a:pt x="1219" y="227"/>
                  </a:lnTo>
                  <a:lnTo>
                    <a:pt x="1219" y="142"/>
                  </a:lnTo>
                  <a:lnTo>
                    <a:pt x="1163" y="114"/>
                  </a:lnTo>
                  <a:lnTo>
                    <a:pt x="1078" y="85"/>
                  </a:lnTo>
                  <a:lnTo>
                    <a:pt x="1021" y="29"/>
                  </a:lnTo>
                  <a:lnTo>
                    <a:pt x="879" y="0"/>
                  </a:lnTo>
                  <a:lnTo>
                    <a:pt x="822" y="142"/>
                  </a:lnTo>
                  <a:lnTo>
                    <a:pt x="766" y="142"/>
                  </a:lnTo>
                  <a:lnTo>
                    <a:pt x="454" y="227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84" y="340"/>
                  </a:lnTo>
                  <a:lnTo>
                    <a:pt x="170" y="284"/>
                  </a:lnTo>
                  <a:lnTo>
                    <a:pt x="0" y="369"/>
                  </a:lnTo>
                  <a:lnTo>
                    <a:pt x="0" y="426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57" y="596"/>
                  </a:lnTo>
                  <a:lnTo>
                    <a:pt x="170" y="596"/>
                  </a:lnTo>
                  <a:lnTo>
                    <a:pt x="227" y="652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97" y="652"/>
                  </a:lnTo>
                  <a:lnTo>
                    <a:pt x="482" y="794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425" y="1021"/>
                  </a:lnTo>
                  <a:lnTo>
                    <a:pt x="454" y="1078"/>
                  </a:lnTo>
                  <a:lnTo>
                    <a:pt x="511" y="1078"/>
                  </a:lnTo>
                  <a:lnTo>
                    <a:pt x="567" y="1049"/>
                  </a:lnTo>
                  <a:lnTo>
                    <a:pt x="681" y="1049"/>
                  </a:lnTo>
                  <a:lnTo>
                    <a:pt x="709" y="9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2303" y="2712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68 w 680"/>
                <a:gd name="T3" fmla="*/ 851 h 907"/>
                <a:gd name="T4" fmla="*/ 340 w 680"/>
                <a:gd name="T5" fmla="*/ 794 h 907"/>
                <a:gd name="T6" fmla="*/ 397 w 680"/>
                <a:gd name="T7" fmla="*/ 681 h 907"/>
                <a:gd name="T8" fmla="*/ 368 w 680"/>
                <a:gd name="T9" fmla="*/ 624 h 907"/>
                <a:gd name="T10" fmla="*/ 312 w 680"/>
                <a:gd name="T11" fmla="*/ 595 h 907"/>
                <a:gd name="T12" fmla="*/ 340 w 680"/>
                <a:gd name="T13" fmla="*/ 539 h 907"/>
                <a:gd name="T14" fmla="*/ 312 w 680"/>
                <a:gd name="T15" fmla="*/ 454 h 907"/>
                <a:gd name="T16" fmla="*/ 368 w 680"/>
                <a:gd name="T17" fmla="*/ 340 h 907"/>
                <a:gd name="T18" fmla="*/ 397 w 680"/>
                <a:gd name="T19" fmla="*/ 340 h 907"/>
                <a:gd name="T20" fmla="*/ 425 w 680"/>
                <a:gd name="T21" fmla="*/ 312 h 907"/>
                <a:gd name="T22" fmla="*/ 482 w 680"/>
                <a:gd name="T23" fmla="*/ 340 h 907"/>
                <a:gd name="T24" fmla="*/ 595 w 680"/>
                <a:gd name="T25" fmla="*/ 255 h 907"/>
                <a:gd name="T26" fmla="*/ 652 w 680"/>
                <a:gd name="T27" fmla="*/ 255 h 907"/>
                <a:gd name="T28" fmla="*/ 680 w 680"/>
                <a:gd name="T29" fmla="*/ 227 h 907"/>
                <a:gd name="T30" fmla="*/ 680 w 680"/>
                <a:gd name="T31" fmla="*/ 170 h 907"/>
                <a:gd name="T32" fmla="*/ 652 w 680"/>
                <a:gd name="T33" fmla="*/ 85 h 907"/>
                <a:gd name="T34" fmla="*/ 567 w 680"/>
                <a:gd name="T35" fmla="*/ 85 h 907"/>
                <a:gd name="T36" fmla="*/ 510 w 680"/>
                <a:gd name="T37" fmla="*/ 29 h 907"/>
                <a:gd name="T38" fmla="*/ 482 w 680"/>
                <a:gd name="T39" fmla="*/ 85 h 907"/>
                <a:gd name="T40" fmla="*/ 368 w 680"/>
                <a:gd name="T41" fmla="*/ 85 h 907"/>
                <a:gd name="T42" fmla="*/ 312 w 680"/>
                <a:gd name="T43" fmla="*/ 114 h 907"/>
                <a:gd name="T44" fmla="*/ 255 w 680"/>
                <a:gd name="T45" fmla="*/ 114 h 907"/>
                <a:gd name="T46" fmla="*/ 226 w 680"/>
                <a:gd name="T47" fmla="*/ 57 h 907"/>
                <a:gd name="T48" fmla="*/ 141 w 680"/>
                <a:gd name="T49" fmla="*/ 0 h 907"/>
                <a:gd name="T50" fmla="*/ 113 w 680"/>
                <a:gd name="T51" fmla="*/ 29 h 907"/>
                <a:gd name="T52" fmla="*/ 85 w 680"/>
                <a:gd name="T53" fmla="*/ 85 h 907"/>
                <a:gd name="T54" fmla="*/ 141 w 680"/>
                <a:gd name="T55" fmla="*/ 114 h 907"/>
                <a:gd name="T56" fmla="*/ 141 w 680"/>
                <a:gd name="T57" fmla="*/ 170 h 907"/>
                <a:gd name="T58" fmla="*/ 113 w 680"/>
                <a:gd name="T59" fmla="*/ 227 h 907"/>
                <a:gd name="T60" fmla="*/ 170 w 680"/>
                <a:gd name="T61" fmla="*/ 284 h 907"/>
                <a:gd name="T62" fmla="*/ 113 w 680"/>
                <a:gd name="T63" fmla="*/ 340 h 907"/>
                <a:gd name="T64" fmla="*/ 28 w 680"/>
                <a:gd name="T65" fmla="*/ 255 h 907"/>
                <a:gd name="T66" fmla="*/ 0 w 680"/>
                <a:gd name="T67" fmla="*/ 284 h 907"/>
                <a:gd name="T68" fmla="*/ 0 w 680"/>
                <a:gd name="T69" fmla="*/ 397 h 907"/>
                <a:gd name="T70" fmla="*/ 56 w 680"/>
                <a:gd name="T71" fmla="*/ 482 h 907"/>
                <a:gd name="T72" fmla="*/ 28 w 680"/>
                <a:gd name="T73" fmla="*/ 652 h 907"/>
                <a:gd name="T74" fmla="*/ 85 w 680"/>
                <a:gd name="T75" fmla="*/ 681 h 907"/>
                <a:gd name="T76" fmla="*/ 56 w 680"/>
                <a:gd name="T77" fmla="*/ 737 h 907"/>
                <a:gd name="T78" fmla="*/ 28 w 680"/>
                <a:gd name="T79" fmla="*/ 794 h 907"/>
                <a:gd name="T80" fmla="*/ 28 w 680"/>
                <a:gd name="T81" fmla="*/ 879 h 907"/>
                <a:gd name="T82" fmla="*/ 141 w 680"/>
                <a:gd name="T83" fmla="*/ 851 h 907"/>
                <a:gd name="T84" fmla="*/ 226 w 680"/>
                <a:gd name="T85" fmla="*/ 851 h 907"/>
                <a:gd name="T86" fmla="*/ 255 w 680"/>
                <a:gd name="T87" fmla="*/ 907 h 907"/>
                <a:gd name="T88" fmla="*/ 312 w 680"/>
                <a:gd name="T89" fmla="*/ 879 h 907"/>
                <a:gd name="T90" fmla="*/ 340 w 680"/>
                <a:gd name="T9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68" y="851"/>
                  </a:lnTo>
                  <a:lnTo>
                    <a:pt x="340" y="794"/>
                  </a:lnTo>
                  <a:lnTo>
                    <a:pt x="397" y="681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340" y="539"/>
                  </a:lnTo>
                  <a:lnTo>
                    <a:pt x="312" y="454"/>
                  </a:lnTo>
                  <a:lnTo>
                    <a:pt x="368" y="340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482" y="340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10" y="29"/>
                  </a:lnTo>
                  <a:lnTo>
                    <a:pt x="482" y="85"/>
                  </a:lnTo>
                  <a:lnTo>
                    <a:pt x="368" y="85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6" y="57"/>
                  </a:lnTo>
                  <a:lnTo>
                    <a:pt x="141" y="0"/>
                  </a:lnTo>
                  <a:lnTo>
                    <a:pt x="113" y="29"/>
                  </a:lnTo>
                  <a:lnTo>
                    <a:pt x="85" y="85"/>
                  </a:lnTo>
                  <a:lnTo>
                    <a:pt x="141" y="114"/>
                  </a:lnTo>
                  <a:lnTo>
                    <a:pt x="141" y="170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113" y="340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85" y="681"/>
                  </a:lnTo>
                  <a:lnTo>
                    <a:pt x="56" y="737"/>
                  </a:lnTo>
                  <a:lnTo>
                    <a:pt x="28" y="794"/>
                  </a:lnTo>
                  <a:lnTo>
                    <a:pt x="28" y="879"/>
                  </a:lnTo>
                  <a:lnTo>
                    <a:pt x="141" y="851"/>
                  </a:lnTo>
                  <a:lnTo>
                    <a:pt x="226" y="851"/>
                  </a:lnTo>
                  <a:lnTo>
                    <a:pt x="255" y="907"/>
                  </a:lnTo>
                  <a:lnTo>
                    <a:pt x="312" y="879"/>
                  </a:lnTo>
                  <a:lnTo>
                    <a:pt x="340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2161" y="2344"/>
              <a:ext cx="425" cy="453"/>
            </a:xfrm>
            <a:custGeom>
              <a:avLst/>
              <a:gdLst>
                <a:gd name="T0" fmla="*/ 0 w 425"/>
                <a:gd name="T1" fmla="*/ 0 h 453"/>
                <a:gd name="T2" fmla="*/ 113 w 425"/>
                <a:gd name="T3" fmla="*/ 0 h 453"/>
                <a:gd name="T4" fmla="*/ 170 w 425"/>
                <a:gd name="T5" fmla="*/ 56 h 453"/>
                <a:gd name="T6" fmla="*/ 227 w 425"/>
                <a:gd name="T7" fmla="*/ 56 h 453"/>
                <a:gd name="T8" fmla="*/ 283 w 425"/>
                <a:gd name="T9" fmla="*/ 28 h 453"/>
                <a:gd name="T10" fmla="*/ 340 w 425"/>
                <a:gd name="T11" fmla="*/ 56 h 453"/>
                <a:gd name="T12" fmla="*/ 425 w 425"/>
                <a:gd name="T13" fmla="*/ 198 h 453"/>
                <a:gd name="T14" fmla="*/ 368 w 425"/>
                <a:gd name="T15" fmla="*/ 283 h 453"/>
                <a:gd name="T16" fmla="*/ 283 w 425"/>
                <a:gd name="T17" fmla="*/ 311 h 453"/>
                <a:gd name="T18" fmla="*/ 283 w 425"/>
                <a:gd name="T19" fmla="*/ 368 h 453"/>
                <a:gd name="T20" fmla="*/ 255 w 425"/>
                <a:gd name="T21" fmla="*/ 397 h 453"/>
                <a:gd name="T22" fmla="*/ 227 w 425"/>
                <a:gd name="T23" fmla="*/ 453 h 453"/>
                <a:gd name="T24" fmla="*/ 170 w 425"/>
                <a:gd name="T25" fmla="*/ 397 h 453"/>
                <a:gd name="T26" fmla="*/ 113 w 425"/>
                <a:gd name="T27" fmla="*/ 368 h 453"/>
                <a:gd name="T28" fmla="*/ 113 w 425"/>
                <a:gd name="T29" fmla="*/ 311 h 453"/>
                <a:gd name="T30" fmla="*/ 57 w 425"/>
                <a:gd name="T31" fmla="*/ 283 h 453"/>
                <a:gd name="T32" fmla="*/ 57 w 425"/>
                <a:gd name="T33" fmla="*/ 226 h 453"/>
                <a:gd name="T34" fmla="*/ 0 w 425"/>
                <a:gd name="T35" fmla="*/ 170 h 453"/>
                <a:gd name="T36" fmla="*/ 28 w 425"/>
                <a:gd name="T37" fmla="*/ 113 h 453"/>
                <a:gd name="T38" fmla="*/ 0 w 425"/>
                <a:gd name="T3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453">
                  <a:moveTo>
                    <a:pt x="0" y="0"/>
                  </a:moveTo>
                  <a:lnTo>
                    <a:pt x="113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28"/>
                  </a:lnTo>
                  <a:lnTo>
                    <a:pt x="340" y="56"/>
                  </a:lnTo>
                  <a:lnTo>
                    <a:pt x="425" y="198"/>
                  </a:lnTo>
                  <a:lnTo>
                    <a:pt x="368" y="283"/>
                  </a:lnTo>
                  <a:lnTo>
                    <a:pt x="283" y="311"/>
                  </a:lnTo>
                  <a:lnTo>
                    <a:pt x="283" y="368"/>
                  </a:lnTo>
                  <a:lnTo>
                    <a:pt x="255" y="397"/>
                  </a:lnTo>
                  <a:lnTo>
                    <a:pt x="227" y="453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113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1594" y="2344"/>
              <a:ext cx="879" cy="1360"/>
            </a:xfrm>
            <a:custGeom>
              <a:avLst/>
              <a:gdLst>
                <a:gd name="T0" fmla="*/ 737 w 879"/>
                <a:gd name="T1" fmla="*/ 1247 h 1360"/>
                <a:gd name="T2" fmla="*/ 737 w 879"/>
                <a:gd name="T3" fmla="*/ 1162 h 1360"/>
                <a:gd name="T4" fmla="*/ 794 w 879"/>
                <a:gd name="T5" fmla="*/ 1049 h 1360"/>
                <a:gd name="T6" fmla="*/ 737 w 879"/>
                <a:gd name="T7" fmla="*/ 1020 h 1360"/>
                <a:gd name="T8" fmla="*/ 765 w 879"/>
                <a:gd name="T9" fmla="*/ 850 h 1360"/>
                <a:gd name="T10" fmla="*/ 709 w 879"/>
                <a:gd name="T11" fmla="*/ 765 h 1360"/>
                <a:gd name="T12" fmla="*/ 709 w 879"/>
                <a:gd name="T13" fmla="*/ 652 h 1360"/>
                <a:gd name="T14" fmla="*/ 737 w 879"/>
                <a:gd name="T15" fmla="*/ 623 h 1360"/>
                <a:gd name="T16" fmla="*/ 822 w 879"/>
                <a:gd name="T17" fmla="*/ 708 h 1360"/>
                <a:gd name="T18" fmla="*/ 879 w 879"/>
                <a:gd name="T19" fmla="*/ 652 h 1360"/>
                <a:gd name="T20" fmla="*/ 822 w 879"/>
                <a:gd name="T21" fmla="*/ 595 h 1360"/>
                <a:gd name="T22" fmla="*/ 850 w 879"/>
                <a:gd name="T23" fmla="*/ 538 h 1360"/>
                <a:gd name="T24" fmla="*/ 850 w 879"/>
                <a:gd name="T25" fmla="*/ 482 h 1360"/>
                <a:gd name="T26" fmla="*/ 794 w 879"/>
                <a:gd name="T27" fmla="*/ 453 h 1360"/>
                <a:gd name="T28" fmla="*/ 737 w 879"/>
                <a:gd name="T29" fmla="*/ 397 h 1360"/>
                <a:gd name="T30" fmla="*/ 680 w 879"/>
                <a:gd name="T31" fmla="*/ 368 h 1360"/>
                <a:gd name="T32" fmla="*/ 680 w 879"/>
                <a:gd name="T33" fmla="*/ 311 h 1360"/>
                <a:gd name="T34" fmla="*/ 624 w 879"/>
                <a:gd name="T35" fmla="*/ 283 h 1360"/>
                <a:gd name="T36" fmla="*/ 624 w 879"/>
                <a:gd name="T37" fmla="*/ 226 h 1360"/>
                <a:gd name="T38" fmla="*/ 567 w 879"/>
                <a:gd name="T39" fmla="*/ 170 h 1360"/>
                <a:gd name="T40" fmla="*/ 595 w 879"/>
                <a:gd name="T41" fmla="*/ 113 h 1360"/>
                <a:gd name="T42" fmla="*/ 567 w 879"/>
                <a:gd name="T43" fmla="*/ 0 h 1360"/>
                <a:gd name="T44" fmla="*/ 397 w 879"/>
                <a:gd name="T45" fmla="*/ 56 h 1360"/>
                <a:gd name="T46" fmla="*/ 368 w 879"/>
                <a:gd name="T47" fmla="*/ 28 h 1360"/>
                <a:gd name="T48" fmla="*/ 255 w 879"/>
                <a:gd name="T49" fmla="*/ 85 h 1360"/>
                <a:gd name="T50" fmla="*/ 255 w 879"/>
                <a:gd name="T51" fmla="*/ 198 h 1360"/>
                <a:gd name="T52" fmla="*/ 170 w 879"/>
                <a:gd name="T53" fmla="*/ 226 h 1360"/>
                <a:gd name="T54" fmla="*/ 170 w 879"/>
                <a:gd name="T55" fmla="*/ 283 h 1360"/>
                <a:gd name="T56" fmla="*/ 113 w 879"/>
                <a:gd name="T57" fmla="*/ 311 h 1360"/>
                <a:gd name="T58" fmla="*/ 85 w 879"/>
                <a:gd name="T59" fmla="*/ 425 h 1360"/>
                <a:gd name="T60" fmla="*/ 142 w 879"/>
                <a:gd name="T61" fmla="*/ 482 h 1360"/>
                <a:gd name="T62" fmla="*/ 142 w 879"/>
                <a:gd name="T63" fmla="*/ 510 h 1360"/>
                <a:gd name="T64" fmla="*/ 57 w 879"/>
                <a:gd name="T65" fmla="*/ 595 h 1360"/>
                <a:gd name="T66" fmla="*/ 57 w 879"/>
                <a:gd name="T67" fmla="*/ 652 h 1360"/>
                <a:gd name="T68" fmla="*/ 28 w 879"/>
                <a:gd name="T69" fmla="*/ 708 h 1360"/>
                <a:gd name="T70" fmla="*/ 28 w 879"/>
                <a:gd name="T71" fmla="*/ 793 h 1360"/>
                <a:gd name="T72" fmla="*/ 0 w 879"/>
                <a:gd name="T73" fmla="*/ 878 h 1360"/>
                <a:gd name="T74" fmla="*/ 28 w 879"/>
                <a:gd name="T75" fmla="*/ 907 h 1360"/>
                <a:gd name="T76" fmla="*/ 28 w 879"/>
                <a:gd name="T77" fmla="*/ 1190 h 1360"/>
                <a:gd name="T78" fmla="*/ 85 w 879"/>
                <a:gd name="T79" fmla="*/ 1190 h 1360"/>
                <a:gd name="T80" fmla="*/ 198 w 879"/>
                <a:gd name="T81" fmla="*/ 1247 h 1360"/>
                <a:gd name="T82" fmla="*/ 283 w 879"/>
                <a:gd name="T83" fmla="*/ 1275 h 1360"/>
                <a:gd name="T84" fmla="*/ 283 w 879"/>
                <a:gd name="T85" fmla="*/ 1332 h 1360"/>
                <a:gd name="T86" fmla="*/ 368 w 879"/>
                <a:gd name="T87" fmla="*/ 1360 h 1360"/>
                <a:gd name="T88" fmla="*/ 397 w 879"/>
                <a:gd name="T89" fmla="*/ 1275 h 1360"/>
                <a:gd name="T90" fmla="*/ 482 w 879"/>
                <a:gd name="T91" fmla="*/ 1275 h 1360"/>
                <a:gd name="T92" fmla="*/ 567 w 879"/>
                <a:gd name="T93" fmla="*/ 1332 h 1360"/>
                <a:gd name="T94" fmla="*/ 624 w 879"/>
                <a:gd name="T95" fmla="*/ 1332 h 1360"/>
                <a:gd name="T96" fmla="*/ 652 w 879"/>
                <a:gd name="T97" fmla="*/ 1275 h 1360"/>
                <a:gd name="T98" fmla="*/ 737 w 879"/>
                <a:gd name="T99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9" h="1360">
                  <a:moveTo>
                    <a:pt x="737" y="1247"/>
                  </a:moveTo>
                  <a:lnTo>
                    <a:pt x="737" y="1162"/>
                  </a:lnTo>
                  <a:lnTo>
                    <a:pt x="794" y="1049"/>
                  </a:lnTo>
                  <a:lnTo>
                    <a:pt x="737" y="1020"/>
                  </a:lnTo>
                  <a:lnTo>
                    <a:pt x="765" y="850"/>
                  </a:lnTo>
                  <a:lnTo>
                    <a:pt x="709" y="765"/>
                  </a:lnTo>
                  <a:lnTo>
                    <a:pt x="709" y="652"/>
                  </a:lnTo>
                  <a:lnTo>
                    <a:pt x="737" y="623"/>
                  </a:lnTo>
                  <a:lnTo>
                    <a:pt x="822" y="708"/>
                  </a:lnTo>
                  <a:lnTo>
                    <a:pt x="879" y="652"/>
                  </a:lnTo>
                  <a:lnTo>
                    <a:pt x="822" y="595"/>
                  </a:lnTo>
                  <a:lnTo>
                    <a:pt x="850" y="538"/>
                  </a:lnTo>
                  <a:lnTo>
                    <a:pt x="850" y="482"/>
                  </a:lnTo>
                  <a:lnTo>
                    <a:pt x="794" y="453"/>
                  </a:lnTo>
                  <a:lnTo>
                    <a:pt x="737" y="397"/>
                  </a:lnTo>
                  <a:lnTo>
                    <a:pt x="680" y="368"/>
                  </a:lnTo>
                  <a:lnTo>
                    <a:pt x="680" y="311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595" y="113"/>
                  </a:lnTo>
                  <a:lnTo>
                    <a:pt x="567" y="0"/>
                  </a:lnTo>
                  <a:lnTo>
                    <a:pt x="397" y="56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255" y="198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311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142" y="510"/>
                  </a:lnTo>
                  <a:lnTo>
                    <a:pt x="57" y="595"/>
                  </a:lnTo>
                  <a:lnTo>
                    <a:pt x="57" y="652"/>
                  </a:lnTo>
                  <a:lnTo>
                    <a:pt x="2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28" y="907"/>
                  </a:lnTo>
                  <a:lnTo>
                    <a:pt x="28" y="1190"/>
                  </a:lnTo>
                  <a:lnTo>
                    <a:pt x="85" y="1190"/>
                  </a:lnTo>
                  <a:lnTo>
                    <a:pt x="198" y="1247"/>
                  </a:lnTo>
                  <a:lnTo>
                    <a:pt x="283" y="1275"/>
                  </a:lnTo>
                  <a:lnTo>
                    <a:pt x="283" y="1332"/>
                  </a:lnTo>
                  <a:lnTo>
                    <a:pt x="368" y="1360"/>
                  </a:lnTo>
                  <a:lnTo>
                    <a:pt x="397" y="1275"/>
                  </a:lnTo>
                  <a:lnTo>
                    <a:pt x="482" y="1275"/>
                  </a:lnTo>
                  <a:lnTo>
                    <a:pt x="567" y="1332"/>
                  </a:lnTo>
                  <a:lnTo>
                    <a:pt x="624" y="1332"/>
                  </a:lnTo>
                  <a:lnTo>
                    <a:pt x="652" y="1275"/>
                  </a:lnTo>
                  <a:lnTo>
                    <a:pt x="737" y="124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539B33C-C924-42B9-8863-C8F5DD8DF706}"/>
              </a:ext>
            </a:extLst>
          </p:cNvPr>
          <p:cNvSpPr txBox="1"/>
          <p:nvPr/>
        </p:nvSpPr>
        <p:spPr>
          <a:xfrm>
            <a:off x="18033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群馬県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253EC55-4728-4584-92DC-7A791F4CAACC}"/>
              </a:ext>
            </a:extLst>
          </p:cNvPr>
          <p:cNvSpPr txBox="1"/>
          <p:nvPr/>
        </p:nvSpPr>
        <p:spPr>
          <a:xfrm>
            <a:off x="14505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8E1B5CAF-539B-4559-9B21-4FC861A3D925}"/>
              </a:ext>
            </a:extLst>
          </p:cNvPr>
          <p:cNvCxnSpPr/>
          <p:nvPr/>
        </p:nvCxnSpPr>
        <p:spPr>
          <a:xfrm>
            <a:off x="17194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3DC62C76-3E12-4577-87C3-626E316B4B95}"/>
              </a:ext>
            </a:extLst>
          </p:cNvPr>
          <p:cNvGrpSpPr/>
          <p:nvPr/>
        </p:nvGrpSpPr>
        <p:grpSpPr>
          <a:xfrm>
            <a:off x="3454070" y="23597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C9A05DA6-AA53-4D45-8CDD-792598CF58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4654225F-8051-461C-A0B9-151C32B076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0DD18DAE-8C24-4784-98EC-889A1C9AE980}"/>
              </a:ext>
            </a:extLst>
          </p:cNvPr>
          <p:cNvGrpSpPr/>
          <p:nvPr/>
        </p:nvGrpSpPr>
        <p:grpSpPr>
          <a:xfrm>
            <a:off x="6190917" y="12456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F7FB1D3D-4AB7-45B6-A8BC-3B9A6394C0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7348FD67-5303-41EA-B6E8-49D75ECBB3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1767781-0E33-4DF8-9B56-47C79277172E}"/>
              </a:ext>
            </a:extLst>
          </p:cNvPr>
          <p:cNvGrpSpPr/>
          <p:nvPr/>
        </p:nvGrpSpPr>
        <p:grpSpPr>
          <a:xfrm>
            <a:off x="4971394" y="110226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451538E-1881-4141-8D50-0DBD52BD7B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511C8987-4639-4787-9218-E5A9BDD879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5F3A7DD3-1D5A-4E8A-91CC-2C88999187A5}"/>
              </a:ext>
            </a:extLst>
          </p:cNvPr>
          <p:cNvGrpSpPr/>
          <p:nvPr/>
        </p:nvGrpSpPr>
        <p:grpSpPr>
          <a:xfrm>
            <a:off x="5452686" y="18244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7160264E-666B-4CFA-A8ED-6507F9BDE9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E455F9B3-4647-470F-B6A8-F9462BE240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95A08B29-A5B3-40EA-BCC5-D694163DCD42}"/>
              </a:ext>
            </a:extLst>
          </p:cNvPr>
          <p:cNvGrpSpPr/>
          <p:nvPr/>
        </p:nvGrpSpPr>
        <p:grpSpPr>
          <a:xfrm>
            <a:off x="5972804" y="23949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0D64F573-5680-413C-902E-7B2BFD6AEC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DCE3C897-E10A-486C-858E-00FB7842B9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AF0BC1C9-A1B4-4582-BF9A-79B91A7A6038}"/>
              </a:ext>
            </a:extLst>
          </p:cNvPr>
          <p:cNvGrpSpPr/>
          <p:nvPr/>
        </p:nvGrpSpPr>
        <p:grpSpPr>
          <a:xfrm>
            <a:off x="3328235" y="6185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5AEE7CBC-7FBE-4BBB-B233-C66C1D9CDB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073E0015-FD56-43BD-A32C-B88403C2A1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0BF7917B-B95C-424C-9F02-B062C0BD9215}"/>
              </a:ext>
            </a:extLst>
          </p:cNvPr>
          <p:cNvGrpSpPr/>
          <p:nvPr/>
        </p:nvGrpSpPr>
        <p:grpSpPr>
          <a:xfrm>
            <a:off x="4150356" y="58831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834C4722-4402-4B5D-9509-B446359BFC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ECB84B80-2BF9-4684-A230-EE3D9A4A9C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D3BD8A5-1163-4C22-A2C5-EC6F3C248A33}"/>
              </a:ext>
            </a:extLst>
          </p:cNvPr>
          <p:cNvGrpSpPr/>
          <p:nvPr/>
        </p:nvGrpSpPr>
        <p:grpSpPr>
          <a:xfrm>
            <a:off x="2992675" y="54972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D38AD18B-98F8-418F-B02F-3DC79519B6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73C12384-5708-4E3F-BF3A-84A536E9FB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C5AFBB5-8C66-46A8-99F0-1AB318F898AF}"/>
              </a:ext>
            </a:extLst>
          </p:cNvPr>
          <p:cNvGrpSpPr/>
          <p:nvPr/>
        </p:nvGrpSpPr>
        <p:grpSpPr>
          <a:xfrm>
            <a:off x="6601978" y="2948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C2B363AB-EF35-4406-A209-233D0DE60E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CD81D993-9F29-4C3B-9E83-FD3EC473BB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4BFD993F-9A84-4FD4-9280-3DE3D6A0D93E}"/>
              </a:ext>
            </a:extLst>
          </p:cNvPr>
          <p:cNvGrpSpPr/>
          <p:nvPr/>
        </p:nvGrpSpPr>
        <p:grpSpPr>
          <a:xfrm>
            <a:off x="6249641" y="3544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A6335D14-FB5E-48E7-8E94-55E55D5F8A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C3288B3C-8DAA-43A3-ACAD-CD880BB673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4D09B9B9-AFF3-46D4-BED3-78685BC4B6F4}"/>
              </a:ext>
            </a:extLst>
          </p:cNvPr>
          <p:cNvGrpSpPr/>
          <p:nvPr/>
        </p:nvGrpSpPr>
        <p:grpSpPr>
          <a:xfrm>
            <a:off x="5203621" y="26633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6950FC32-A943-4F78-9CC0-DB43D3A92F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11CBB46E-2404-4C3C-B2F7-F23B607573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6A274B9A-4D00-40B4-8305-C69EAD51363D}"/>
              </a:ext>
            </a:extLst>
          </p:cNvPr>
          <p:cNvGrpSpPr/>
          <p:nvPr/>
        </p:nvGrpSpPr>
        <p:grpSpPr>
          <a:xfrm>
            <a:off x="4336951" y="26633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5B24E35A-916B-4A06-99A1-9817DC1F25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BD0FECB9-4A61-44A4-A6C8-71093FFA38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B1279743-6FB0-4BA3-BFEE-EB913DB2A485}"/>
              </a:ext>
            </a:extLst>
          </p:cNvPr>
          <p:cNvGrpSpPr/>
          <p:nvPr/>
        </p:nvGrpSpPr>
        <p:grpSpPr>
          <a:xfrm>
            <a:off x="2692708" y="26633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D82EBA82-6EFD-425A-A103-42722ACD0E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3F35CF21-1D91-46E6-A16E-2D43788CCD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B20F5974-6D99-43E0-A024-F80C0E7C7969}"/>
              </a:ext>
            </a:extLst>
          </p:cNvPr>
          <p:cNvGrpSpPr/>
          <p:nvPr/>
        </p:nvGrpSpPr>
        <p:grpSpPr>
          <a:xfrm>
            <a:off x="3758110" y="3258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2DEC2E2A-2291-45CE-9D64-ECBFA636EA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87DE32FA-21B3-4DB5-A669-7028E61403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46DF8A7E-0AC4-45F1-B554-3269A87CE6A9}"/>
              </a:ext>
            </a:extLst>
          </p:cNvPr>
          <p:cNvGrpSpPr/>
          <p:nvPr/>
        </p:nvGrpSpPr>
        <p:grpSpPr>
          <a:xfrm>
            <a:off x="3003101" y="3258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6BBD9A04-CD52-433A-AE33-7E3D569F48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29CF35A4-FEA0-4482-AC65-AEE2D653D5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09CCCB7C-1F40-4C87-8373-6D838FFF5F67}"/>
              </a:ext>
            </a:extLst>
          </p:cNvPr>
          <p:cNvGrpSpPr/>
          <p:nvPr/>
        </p:nvGrpSpPr>
        <p:grpSpPr>
          <a:xfrm>
            <a:off x="2239703" y="3258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D2D3A0EC-89E2-4FE0-9196-412EC35B0A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1255FE2D-3FC5-4EFD-910F-EC649916AC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9F6B4B3F-CB9B-463F-8A04-239E5BADF08A}"/>
              </a:ext>
            </a:extLst>
          </p:cNvPr>
          <p:cNvGrpSpPr/>
          <p:nvPr/>
        </p:nvGrpSpPr>
        <p:grpSpPr>
          <a:xfrm>
            <a:off x="4865457" y="3258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32369950-838A-4192-8665-213F741D49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6DABF0D5-A342-4F4C-806E-F2EE5259CB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1E366710-B4AE-46A8-B690-98F90DC891FE}"/>
              </a:ext>
            </a:extLst>
          </p:cNvPr>
          <p:cNvGrpSpPr/>
          <p:nvPr/>
        </p:nvGrpSpPr>
        <p:grpSpPr>
          <a:xfrm>
            <a:off x="4991292" y="37203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DCC73901-1C6F-4D74-84BA-94F150099F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86029CAC-A416-4D3A-B543-345F6230C0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6AC6F254-D091-4C41-A6F7-D1D137D7D462}"/>
              </a:ext>
            </a:extLst>
          </p:cNvPr>
          <p:cNvGrpSpPr/>
          <p:nvPr/>
        </p:nvGrpSpPr>
        <p:grpSpPr>
          <a:xfrm>
            <a:off x="4236283" y="37203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0FF2FCCB-1066-4675-8343-0468CEF24D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D6EA3BA8-F5F6-4E1E-8936-27FAB7373E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F55831B4-EC70-4F75-8864-546BE7F57D4D}"/>
              </a:ext>
            </a:extLst>
          </p:cNvPr>
          <p:cNvGrpSpPr/>
          <p:nvPr/>
        </p:nvGrpSpPr>
        <p:grpSpPr>
          <a:xfrm>
            <a:off x="5142294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A6855392-0426-4866-8668-B0EB757595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9F07CC37-2735-4B5D-813A-4995C02C68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2D3CA15E-E1E0-4373-BB05-B6EC69F3F97F}"/>
              </a:ext>
            </a:extLst>
          </p:cNvPr>
          <p:cNvGrpSpPr/>
          <p:nvPr/>
        </p:nvGrpSpPr>
        <p:grpSpPr>
          <a:xfrm>
            <a:off x="4387285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7AA4E05B-D137-4292-B323-3FD7EF91C1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331ECD87-E951-44CD-982E-250C3EAFD9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6F93855C-01C9-49FE-B502-C3712B161A38}"/>
              </a:ext>
            </a:extLst>
          </p:cNvPr>
          <p:cNvGrpSpPr/>
          <p:nvPr/>
        </p:nvGrpSpPr>
        <p:grpSpPr>
          <a:xfrm>
            <a:off x="3103769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E00115C6-0FBA-4626-96BA-F3A384955F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BE66313A-29AB-42C7-9C86-1DC16B21FB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7872F764-2B3C-4547-92BE-68883C76BD0B}"/>
              </a:ext>
            </a:extLst>
          </p:cNvPr>
          <p:cNvGrpSpPr/>
          <p:nvPr/>
        </p:nvGrpSpPr>
        <p:grpSpPr>
          <a:xfrm>
            <a:off x="3103769" y="48612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EF8262A4-504A-4913-A71E-91AD079FFA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62F4CC90-1AF0-4D67-A7B1-8997C98487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F596AB65-084E-4D67-8B22-75923EA44142}"/>
              </a:ext>
            </a:extLst>
          </p:cNvPr>
          <p:cNvGrpSpPr/>
          <p:nvPr/>
        </p:nvGrpSpPr>
        <p:grpSpPr>
          <a:xfrm>
            <a:off x="3856741" y="48597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E429EF1D-F3A3-4B08-BD08-275BE08587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D4C6938C-BF41-4D3A-8E82-B04F585284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AD3A53C0-6BCB-4F64-8172-FAF3649EF602}"/>
              </a:ext>
            </a:extLst>
          </p:cNvPr>
          <p:cNvGrpSpPr/>
          <p:nvPr/>
        </p:nvGrpSpPr>
        <p:grpSpPr>
          <a:xfrm>
            <a:off x="4007743" y="5371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7E5BFC05-B217-4985-8279-D43F983EEF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D62ADB06-EA27-4216-8789-16ED72EEE5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98F03216-0BA9-4344-B988-A712043C9C17}"/>
              </a:ext>
            </a:extLst>
          </p:cNvPr>
          <p:cNvGrpSpPr/>
          <p:nvPr/>
        </p:nvGrpSpPr>
        <p:grpSpPr>
          <a:xfrm>
            <a:off x="4779530" y="5371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0EB30004-B055-49EF-BE75-EA47343BB3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0E9523CE-8E5E-416F-87DA-19C334F78C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51C28E48-B767-499C-9DD9-1AD85CEF703D}"/>
              </a:ext>
            </a:extLst>
          </p:cNvPr>
          <p:cNvGrpSpPr/>
          <p:nvPr/>
        </p:nvGrpSpPr>
        <p:grpSpPr>
          <a:xfrm>
            <a:off x="6685868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9AF247E8-6141-46DD-B61A-15860C4F07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8841D6A0-A85B-4512-BA6E-738A26D582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F53B3B8C-8962-4352-88C6-C8FD47D7A86F}"/>
              </a:ext>
            </a:extLst>
          </p:cNvPr>
          <p:cNvGrpSpPr/>
          <p:nvPr/>
        </p:nvGrpSpPr>
        <p:grpSpPr>
          <a:xfrm>
            <a:off x="5930859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E6B337C1-8B42-49C3-BD3A-4663B546A6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A57E3AB1-B401-405C-BD42-A69BF9AD08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C1106839-82F8-4AA6-B8DD-2B4976A8B2B8}"/>
              </a:ext>
            </a:extLst>
          </p:cNvPr>
          <p:cNvGrpSpPr/>
          <p:nvPr/>
        </p:nvGrpSpPr>
        <p:grpSpPr>
          <a:xfrm>
            <a:off x="5192628" y="47102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21328055-469F-4715-B8F7-36323E5DBA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464831C0-6B9E-40C9-9024-9749EF599F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19E015E3-642B-4274-B7A7-72541F2A4F7A}"/>
              </a:ext>
            </a:extLst>
          </p:cNvPr>
          <p:cNvGrpSpPr/>
          <p:nvPr/>
        </p:nvGrpSpPr>
        <p:grpSpPr>
          <a:xfrm>
            <a:off x="6836870" y="46683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CBE197C0-75EA-4EB3-96B8-7CD6F51F8F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F71A4739-FC08-4CA2-B585-B6A263FC7A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665EB456-0775-4F2A-9D09-F73DAE0B64DF}"/>
              </a:ext>
            </a:extLst>
          </p:cNvPr>
          <p:cNvGrpSpPr/>
          <p:nvPr/>
        </p:nvGrpSpPr>
        <p:grpSpPr>
          <a:xfrm>
            <a:off x="6081861" y="46683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8D9BE594-156D-4E2C-8468-14613885F8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441D9A5E-3E86-4062-94DF-3E1B9B796F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1A4F0754-796E-40BB-8B55-52291DF8C32B}"/>
              </a:ext>
            </a:extLst>
          </p:cNvPr>
          <p:cNvGrpSpPr/>
          <p:nvPr/>
        </p:nvGrpSpPr>
        <p:grpSpPr>
          <a:xfrm>
            <a:off x="6779215" y="51551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6F88D938-2F5C-42CE-9773-C25AD3FCD5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C5E0C0AF-8C3C-4DC5-83A1-C6BE30328B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52996478-0AC5-4AB0-8E80-851CADEC8053}"/>
              </a:ext>
            </a:extLst>
          </p:cNvPr>
          <p:cNvGrpSpPr/>
          <p:nvPr/>
        </p:nvGrpSpPr>
        <p:grpSpPr>
          <a:xfrm>
            <a:off x="6024206" y="51551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E4A95C69-9F93-4761-A2F8-DC4D40E91C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6A9FC537-6D17-4514-BC51-3DCEFA33B3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9FB2F216-B4F2-4CB4-AE15-CCFED254FAF9}"/>
              </a:ext>
            </a:extLst>
          </p:cNvPr>
          <p:cNvGrpSpPr/>
          <p:nvPr/>
        </p:nvGrpSpPr>
        <p:grpSpPr>
          <a:xfrm>
            <a:off x="7534224" y="51551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702D85D2-397B-4147-AF5E-E81140A447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DFEAC5ED-71BD-46EF-897C-CCF457A9AB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6890CE62-A9F1-4794-B216-129AF58D63C6}"/>
              </a:ext>
            </a:extLst>
          </p:cNvPr>
          <p:cNvGrpSpPr/>
          <p:nvPr/>
        </p:nvGrpSpPr>
        <p:grpSpPr>
          <a:xfrm>
            <a:off x="7590768" y="46683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5B92362F-A2A8-4EC0-B861-336FF5CB07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F75C1864-A9A3-4AA4-9790-CE4C00702E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9770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5" name="Group 961"/>
          <p:cNvGrpSpPr>
            <a:grpSpLocks/>
          </p:cNvGrpSpPr>
          <p:nvPr/>
        </p:nvGrpSpPr>
        <p:grpSpPr bwMode="auto">
          <a:xfrm>
            <a:off x="2188482" y="214313"/>
            <a:ext cx="6171974" cy="6494009"/>
            <a:chOff x="1594" y="189"/>
            <a:chExt cx="5443" cy="5727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3748" y="3308"/>
              <a:ext cx="454" cy="340"/>
            </a:xfrm>
            <a:custGeom>
              <a:avLst/>
              <a:gdLst>
                <a:gd name="T0" fmla="*/ 171 w 454"/>
                <a:gd name="T1" fmla="*/ 0 h 340"/>
                <a:gd name="T2" fmla="*/ 0 w 454"/>
                <a:gd name="T3" fmla="*/ 0 h 340"/>
                <a:gd name="T4" fmla="*/ 0 w 454"/>
                <a:gd name="T5" fmla="*/ 56 h 340"/>
                <a:gd name="T6" fmla="*/ 57 w 454"/>
                <a:gd name="T7" fmla="*/ 56 h 340"/>
                <a:gd name="T8" fmla="*/ 57 w 454"/>
                <a:gd name="T9" fmla="*/ 113 h 340"/>
                <a:gd name="T10" fmla="*/ 114 w 454"/>
                <a:gd name="T11" fmla="*/ 113 h 340"/>
                <a:gd name="T12" fmla="*/ 114 w 454"/>
                <a:gd name="T13" fmla="*/ 170 h 340"/>
                <a:gd name="T14" fmla="*/ 171 w 454"/>
                <a:gd name="T15" fmla="*/ 170 h 340"/>
                <a:gd name="T16" fmla="*/ 171 w 454"/>
                <a:gd name="T17" fmla="*/ 226 h 340"/>
                <a:gd name="T18" fmla="*/ 227 w 454"/>
                <a:gd name="T19" fmla="*/ 226 h 340"/>
                <a:gd name="T20" fmla="*/ 227 w 454"/>
                <a:gd name="T21" fmla="*/ 283 h 340"/>
                <a:gd name="T22" fmla="*/ 284 w 454"/>
                <a:gd name="T23" fmla="*/ 283 h 340"/>
                <a:gd name="T24" fmla="*/ 284 w 454"/>
                <a:gd name="T25" fmla="*/ 340 h 340"/>
                <a:gd name="T26" fmla="*/ 341 w 454"/>
                <a:gd name="T27" fmla="*/ 340 h 340"/>
                <a:gd name="T28" fmla="*/ 341 w 454"/>
                <a:gd name="T29" fmla="*/ 283 h 340"/>
                <a:gd name="T30" fmla="*/ 454 w 454"/>
                <a:gd name="T31" fmla="*/ 283 h 340"/>
                <a:gd name="T32" fmla="*/ 454 w 454"/>
                <a:gd name="T33" fmla="*/ 226 h 340"/>
                <a:gd name="T34" fmla="*/ 397 w 454"/>
                <a:gd name="T35" fmla="*/ 226 h 340"/>
                <a:gd name="T36" fmla="*/ 397 w 454"/>
                <a:gd name="T37" fmla="*/ 113 h 340"/>
                <a:gd name="T38" fmla="*/ 284 w 454"/>
                <a:gd name="T39" fmla="*/ 113 h 340"/>
                <a:gd name="T40" fmla="*/ 284 w 454"/>
                <a:gd name="T41" fmla="*/ 56 h 340"/>
                <a:gd name="T42" fmla="*/ 171 w 454"/>
                <a:gd name="T43" fmla="*/ 56 h 340"/>
                <a:gd name="T44" fmla="*/ 171 w 454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340">
                  <a:moveTo>
                    <a:pt x="171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71" y="56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919" y="3308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226 w 453"/>
                <a:gd name="T3" fmla="*/ 0 h 340"/>
                <a:gd name="T4" fmla="*/ 226 w 453"/>
                <a:gd name="T5" fmla="*/ 56 h 340"/>
                <a:gd name="T6" fmla="*/ 340 w 453"/>
                <a:gd name="T7" fmla="*/ 56 h 340"/>
                <a:gd name="T8" fmla="*/ 340 w 453"/>
                <a:gd name="T9" fmla="*/ 113 h 340"/>
                <a:gd name="T10" fmla="*/ 397 w 453"/>
                <a:gd name="T11" fmla="*/ 113 h 340"/>
                <a:gd name="T12" fmla="*/ 397 w 453"/>
                <a:gd name="T13" fmla="*/ 56 h 340"/>
                <a:gd name="T14" fmla="*/ 453 w 453"/>
                <a:gd name="T15" fmla="*/ 56 h 340"/>
                <a:gd name="T16" fmla="*/ 453 w 453"/>
                <a:gd name="T17" fmla="*/ 170 h 340"/>
                <a:gd name="T18" fmla="*/ 397 w 453"/>
                <a:gd name="T19" fmla="*/ 170 h 340"/>
                <a:gd name="T20" fmla="*/ 397 w 453"/>
                <a:gd name="T21" fmla="*/ 340 h 340"/>
                <a:gd name="T22" fmla="*/ 283 w 453"/>
                <a:gd name="T23" fmla="*/ 340 h 340"/>
                <a:gd name="T24" fmla="*/ 283 w 453"/>
                <a:gd name="T25" fmla="*/ 226 h 340"/>
                <a:gd name="T26" fmla="*/ 226 w 453"/>
                <a:gd name="T27" fmla="*/ 226 h 340"/>
                <a:gd name="T28" fmla="*/ 226 w 453"/>
                <a:gd name="T29" fmla="*/ 113 h 340"/>
                <a:gd name="T30" fmla="*/ 113 w 453"/>
                <a:gd name="T31" fmla="*/ 113 h 340"/>
                <a:gd name="T32" fmla="*/ 113 w 453"/>
                <a:gd name="T33" fmla="*/ 56 h 340"/>
                <a:gd name="T34" fmla="*/ 0 w 453"/>
                <a:gd name="T35" fmla="*/ 56 h 340"/>
                <a:gd name="T36" fmla="*/ 0 w 45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226" y="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226"/>
                  </a:lnTo>
                  <a:lnTo>
                    <a:pt x="226" y="22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3692" y="2287"/>
              <a:ext cx="453" cy="453"/>
            </a:xfrm>
            <a:custGeom>
              <a:avLst/>
              <a:gdLst>
                <a:gd name="T0" fmla="*/ 453 w 453"/>
                <a:gd name="T1" fmla="*/ 57 h 453"/>
                <a:gd name="T2" fmla="*/ 453 w 453"/>
                <a:gd name="T3" fmla="*/ 397 h 453"/>
                <a:gd name="T4" fmla="*/ 397 w 453"/>
                <a:gd name="T5" fmla="*/ 397 h 453"/>
                <a:gd name="T6" fmla="*/ 397 w 453"/>
                <a:gd name="T7" fmla="*/ 453 h 453"/>
                <a:gd name="T8" fmla="*/ 283 w 453"/>
                <a:gd name="T9" fmla="*/ 453 h 453"/>
                <a:gd name="T10" fmla="*/ 283 w 453"/>
                <a:gd name="T11" fmla="*/ 397 h 453"/>
                <a:gd name="T12" fmla="*/ 113 w 453"/>
                <a:gd name="T13" fmla="*/ 397 h 453"/>
                <a:gd name="T14" fmla="*/ 113 w 453"/>
                <a:gd name="T15" fmla="*/ 283 h 453"/>
                <a:gd name="T16" fmla="*/ 56 w 453"/>
                <a:gd name="T17" fmla="*/ 283 h 453"/>
                <a:gd name="T18" fmla="*/ 56 w 453"/>
                <a:gd name="T19" fmla="*/ 170 h 453"/>
                <a:gd name="T20" fmla="*/ 0 w 453"/>
                <a:gd name="T21" fmla="*/ 170 h 453"/>
                <a:gd name="T22" fmla="*/ 0 w 453"/>
                <a:gd name="T23" fmla="*/ 0 h 453"/>
                <a:gd name="T24" fmla="*/ 340 w 453"/>
                <a:gd name="T25" fmla="*/ 0 h 453"/>
                <a:gd name="T26" fmla="*/ 340 w 453"/>
                <a:gd name="T27" fmla="*/ 57 h 453"/>
                <a:gd name="T28" fmla="*/ 453 w 453"/>
                <a:gd name="T29" fmla="*/ 5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3">
                  <a:moveTo>
                    <a:pt x="453" y="57"/>
                  </a:moveTo>
                  <a:lnTo>
                    <a:pt x="453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3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4372" y="2287"/>
              <a:ext cx="511" cy="453"/>
            </a:xfrm>
            <a:custGeom>
              <a:avLst/>
              <a:gdLst>
                <a:gd name="T0" fmla="*/ 511 w 511"/>
                <a:gd name="T1" fmla="*/ 453 h 453"/>
                <a:gd name="T2" fmla="*/ 114 w 511"/>
                <a:gd name="T3" fmla="*/ 453 h 453"/>
                <a:gd name="T4" fmla="*/ 114 w 511"/>
                <a:gd name="T5" fmla="*/ 397 h 453"/>
                <a:gd name="T6" fmla="*/ 57 w 511"/>
                <a:gd name="T7" fmla="*/ 397 h 453"/>
                <a:gd name="T8" fmla="*/ 57 w 511"/>
                <a:gd name="T9" fmla="*/ 340 h 453"/>
                <a:gd name="T10" fmla="*/ 0 w 511"/>
                <a:gd name="T11" fmla="*/ 340 h 453"/>
                <a:gd name="T12" fmla="*/ 0 w 511"/>
                <a:gd name="T13" fmla="*/ 227 h 453"/>
                <a:gd name="T14" fmla="*/ 57 w 511"/>
                <a:gd name="T15" fmla="*/ 227 h 453"/>
                <a:gd name="T16" fmla="*/ 57 w 511"/>
                <a:gd name="T17" fmla="*/ 170 h 453"/>
                <a:gd name="T18" fmla="*/ 114 w 511"/>
                <a:gd name="T19" fmla="*/ 170 h 453"/>
                <a:gd name="T20" fmla="*/ 114 w 511"/>
                <a:gd name="T21" fmla="*/ 57 h 453"/>
                <a:gd name="T22" fmla="*/ 227 w 511"/>
                <a:gd name="T23" fmla="*/ 57 h 453"/>
                <a:gd name="T24" fmla="*/ 227 w 511"/>
                <a:gd name="T25" fmla="*/ 0 h 453"/>
                <a:gd name="T26" fmla="*/ 340 w 511"/>
                <a:gd name="T27" fmla="*/ 0 h 453"/>
                <a:gd name="T28" fmla="*/ 340 w 511"/>
                <a:gd name="T29" fmla="*/ 170 h 453"/>
                <a:gd name="T30" fmla="*/ 454 w 511"/>
                <a:gd name="T31" fmla="*/ 170 h 453"/>
                <a:gd name="T32" fmla="*/ 454 w 511"/>
                <a:gd name="T33" fmla="*/ 340 h 453"/>
                <a:gd name="T34" fmla="*/ 511 w 511"/>
                <a:gd name="T35" fmla="*/ 340 h 453"/>
                <a:gd name="T36" fmla="*/ 511 w 511"/>
                <a:gd name="T3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453">
                  <a:moveTo>
                    <a:pt x="511" y="453"/>
                  </a:move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4542" y="1550"/>
              <a:ext cx="511" cy="680"/>
            </a:xfrm>
            <a:custGeom>
              <a:avLst/>
              <a:gdLst>
                <a:gd name="T0" fmla="*/ 114 w 511"/>
                <a:gd name="T1" fmla="*/ 680 h 680"/>
                <a:gd name="T2" fmla="*/ 0 w 511"/>
                <a:gd name="T3" fmla="*/ 680 h 680"/>
                <a:gd name="T4" fmla="*/ 0 w 511"/>
                <a:gd name="T5" fmla="*/ 227 h 680"/>
                <a:gd name="T6" fmla="*/ 57 w 511"/>
                <a:gd name="T7" fmla="*/ 227 h 680"/>
                <a:gd name="T8" fmla="*/ 57 w 511"/>
                <a:gd name="T9" fmla="*/ 170 h 680"/>
                <a:gd name="T10" fmla="*/ 114 w 511"/>
                <a:gd name="T11" fmla="*/ 170 h 680"/>
                <a:gd name="T12" fmla="*/ 114 w 511"/>
                <a:gd name="T13" fmla="*/ 113 h 680"/>
                <a:gd name="T14" fmla="*/ 170 w 511"/>
                <a:gd name="T15" fmla="*/ 113 h 680"/>
                <a:gd name="T16" fmla="*/ 170 w 511"/>
                <a:gd name="T17" fmla="*/ 0 h 680"/>
                <a:gd name="T18" fmla="*/ 284 w 511"/>
                <a:gd name="T19" fmla="*/ 0 h 680"/>
                <a:gd name="T20" fmla="*/ 284 w 511"/>
                <a:gd name="T21" fmla="*/ 113 h 680"/>
                <a:gd name="T22" fmla="*/ 341 w 511"/>
                <a:gd name="T23" fmla="*/ 113 h 680"/>
                <a:gd name="T24" fmla="*/ 341 w 511"/>
                <a:gd name="T25" fmla="*/ 227 h 680"/>
                <a:gd name="T26" fmla="*/ 284 w 511"/>
                <a:gd name="T27" fmla="*/ 227 h 680"/>
                <a:gd name="T28" fmla="*/ 284 w 511"/>
                <a:gd name="T29" fmla="*/ 283 h 680"/>
                <a:gd name="T30" fmla="*/ 454 w 511"/>
                <a:gd name="T31" fmla="*/ 283 h 680"/>
                <a:gd name="T32" fmla="*/ 454 w 511"/>
                <a:gd name="T33" fmla="*/ 340 h 680"/>
                <a:gd name="T34" fmla="*/ 511 w 511"/>
                <a:gd name="T35" fmla="*/ 340 h 680"/>
                <a:gd name="T36" fmla="*/ 511 w 511"/>
                <a:gd name="T37" fmla="*/ 453 h 680"/>
                <a:gd name="T38" fmla="*/ 397 w 511"/>
                <a:gd name="T39" fmla="*/ 453 h 680"/>
                <a:gd name="T40" fmla="*/ 397 w 511"/>
                <a:gd name="T41" fmla="*/ 567 h 680"/>
                <a:gd name="T42" fmla="*/ 284 w 511"/>
                <a:gd name="T43" fmla="*/ 567 h 680"/>
                <a:gd name="T44" fmla="*/ 284 w 511"/>
                <a:gd name="T45" fmla="*/ 623 h 680"/>
                <a:gd name="T46" fmla="*/ 114 w 511"/>
                <a:gd name="T47" fmla="*/ 623 h 680"/>
                <a:gd name="T48" fmla="*/ 114 w 511"/>
                <a:gd name="T49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80">
                  <a:moveTo>
                    <a:pt x="114" y="680"/>
                  </a:moveTo>
                  <a:lnTo>
                    <a:pt x="0" y="68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114" y="623"/>
                  </a:lnTo>
                  <a:lnTo>
                    <a:pt x="114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4145" y="1550"/>
              <a:ext cx="1645" cy="1304"/>
            </a:xfrm>
            <a:custGeom>
              <a:avLst/>
              <a:gdLst>
                <a:gd name="T0" fmla="*/ 794 w 1645"/>
                <a:gd name="T1" fmla="*/ 1247 h 1304"/>
                <a:gd name="T2" fmla="*/ 851 w 1645"/>
                <a:gd name="T3" fmla="*/ 1304 h 1304"/>
                <a:gd name="T4" fmla="*/ 908 w 1645"/>
                <a:gd name="T5" fmla="*/ 1247 h 1304"/>
                <a:gd name="T6" fmla="*/ 1078 w 1645"/>
                <a:gd name="T7" fmla="*/ 1190 h 1304"/>
                <a:gd name="T8" fmla="*/ 1305 w 1645"/>
                <a:gd name="T9" fmla="*/ 1134 h 1304"/>
                <a:gd name="T10" fmla="*/ 1361 w 1645"/>
                <a:gd name="T11" fmla="*/ 1077 h 1304"/>
                <a:gd name="T12" fmla="*/ 1418 w 1645"/>
                <a:gd name="T13" fmla="*/ 964 h 1304"/>
                <a:gd name="T14" fmla="*/ 1475 w 1645"/>
                <a:gd name="T15" fmla="*/ 907 h 1304"/>
                <a:gd name="T16" fmla="*/ 1531 w 1645"/>
                <a:gd name="T17" fmla="*/ 567 h 1304"/>
                <a:gd name="T18" fmla="*/ 1588 w 1645"/>
                <a:gd name="T19" fmla="*/ 510 h 1304"/>
                <a:gd name="T20" fmla="*/ 1645 w 1645"/>
                <a:gd name="T21" fmla="*/ 397 h 1304"/>
                <a:gd name="T22" fmla="*/ 1588 w 1645"/>
                <a:gd name="T23" fmla="*/ 283 h 1304"/>
                <a:gd name="T24" fmla="*/ 1475 w 1645"/>
                <a:gd name="T25" fmla="*/ 113 h 1304"/>
                <a:gd name="T26" fmla="*/ 1361 w 1645"/>
                <a:gd name="T27" fmla="*/ 170 h 1304"/>
                <a:gd name="T28" fmla="*/ 1248 w 1645"/>
                <a:gd name="T29" fmla="*/ 227 h 1304"/>
                <a:gd name="T30" fmla="*/ 1078 w 1645"/>
                <a:gd name="T31" fmla="*/ 283 h 1304"/>
                <a:gd name="T32" fmla="*/ 964 w 1645"/>
                <a:gd name="T33" fmla="*/ 340 h 1304"/>
                <a:gd name="T34" fmla="*/ 794 w 1645"/>
                <a:gd name="T35" fmla="*/ 453 h 1304"/>
                <a:gd name="T36" fmla="*/ 681 w 1645"/>
                <a:gd name="T37" fmla="*/ 567 h 1304"/>
                <a:gd name="T38" fmla="*/ 511 w 1645"/>
                <a:gd name="T39" fmla="*/ 623 h 1304"/>
                <a:gd name="T40" fmla="*/ 397 w 1645"/>
                <a:gd name="T41" fmla="*/ 680 h 1304"/>
                <a:gd name="T42" fmla="*/ 454 w 1645"/>
                <a:gd name="T43" fmla="*/ 227 h 1304"/>
                <a:gd name="T44" fmla="*/ 511 w 1645"/>
                <a:gd name="T45" fmla="*/ 170 h 1304"/>
                <a:gd name="T46" fmla="*/ 567 w 1645"/>
                <a:gd name="T47" fmla="*/ 113 h 1304"/>
                <a:gd name="T48" fmla="*/ 454 w 1645"/>
                <a:gd name="T49" fmla="*/ 0 h 1304"/>
                <a:gd name="T50" fmla="*/ 227 w 1645"/>
                <a:gd name="T51" fmla="*/ 56 h 1304"/>
                <a:gd name="T52" fmla="*/ 171 w 1645"/>
                <a:gd name="T53" fmla="*/ 113 h 1304"/>
                <a:gd name="T54" fmla="*/ 114 w 1645"/>
                <a:gd name="T55" fmla="*/ 340 h 1304"/>
                <a:gd name="T56" fmla="*/ 171 w 1645"/>
                <a:gd name="T57" fmla="*/ 510 h 1304"/>
                <a:gd name="T58" fmla="*/ 114 w 1645"/>
                <a:gd name="T59" fmla="*/ 623 h 1304"/>
                <a:gd name="T60" fmla="*/ 57 w 1645"/>
                <a:gd name="T61" fmla="*/ 737 h 1304"/>
                <a:gd name="T62" fmla="*/ 0 w 1645"/>
                <a:gd name="T63" fmla="*/ 794 h 1304"/>
                <a:gd name="T64" fmla="*/ 57 w 1645"/>
                <a:gd name="T65" fmla="*/ 1134 h 1304"/>
                <a:gd name="T66" fmla="*/ 114 w 1645"/>
                <a:gd name="T67" fmla="*/ 1190 h 1304"/>
                <a:gd name="T68" fmla="*/ 284 w 1645"/>
                <a:gd name="T69" fmla="*/ 1134 h 1304"/>
                <a:gd name="T70" fmla="*/ 227 w 1645"/>
                <a:gd name="T71" fmla="*/ 1077 h 1304"/>
                <a:gd name="T72" fmla="*/ 284 w 1645"/>
                <a:gd name="T73" fmla="*/ 964 h 1304"/>
                <a:gd name="T74" fmla="*/ 341 w 1645"/>
                <a:gd name="T75" fmla="*/ 907 h 1304"/>
                <a:gd name="T76" fmla="*/ 454 w 1645"/>
                <a:gd name="T77" fmla="*/ 794 h 1304"/>
                <a:gd name="T78" fmla="*/ 567 w 1645"/>
                <a:gd name="T79" fmla="*/ 737 h 1304"/>
                <a:gd name="T80" fmla="*/ 681 w 1645"/>
                <a:gd name="T81" fmla="*/ 907 h 1304"/>
                <a:gd name="T82" fmla="*/ 738 w 1645"/>
                <a:gd name="T83" fmla="*/ 107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5" h="1304">
                  <a:moveTo>
                    <a:pt x="738" y="1247"/>
                  </a:moveTo>
                  <a:lnTo>
                    <a:pt x="794" y="1247"/>
                  </a:lnTo>
                  <a:lnTo>
                    <a:pt x="794" y="1304"/>
                  </a:lnTo>
                  <a:lnTo>
                    <a:pt x="851" y="1304"/>
                  </a:lnTo>
                  <a:lnTo>
                    <a:pt x="851" y="1247"/>
                  </a:lnTo>
                  <a:lnTo>
                    <a:pt x="908" y="1247"/>
                  </a:lnTo>
                  <a:lnTo>
                    <a:pt x="908" y="1190"/>
                  </a:lnTo>
                  <a:lnTo>
                    <a:pt x="1078" y="1190"/>
                  </a:lnTo>
                  <a:lnTo>
                    <a:pt x="1078" y="1134"/>
                  </a:lnTo>
                  <a:lnTo>
                    <a:pt x="1305" y="1134"/>
                  </a:lnTo>
                  <a:lnTo>
                    <a:pt x="1305" y="1077"/>
                  </a:lnTo>
                  <a:lnTo>
                    <a:pt x="1361" y="1077"/>
                  </a:lnTo>
                  <a:lnTo>
                    <a:pt x="1361" y="964"/>
                  </a:lnTo>
                  <a:lnTo>
                    <a:pt x="1418" y="964"/>
                  </a:lnTo>
                  <a:lnTo>
                    <a:pt x="1418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531" y="567"/>
                  </a:lnTo>
                  <a:lnTo>
                    <a:pt x="1531" y="510"/>
                  </a:lnTo>
                  <a:lnTo>
                    <a:pt x="1588" y="510"/>
                  </a:lnTo>
                  <a:lnTo>
                    <a:pt x="1588" y="397"/>
                  </a:lnTo>
                  <a:lnTo>
                    <a:pt x="1645" y="397"/>
                  </a:lnTo>
                  <a:lnTo>
                    <a:pt x="1645" y="283"/>
                  </a:lnTo>
                  <a:lnTo>
                    <a:pt x="1588" y="283"/>
                  </a:lnTo>
                  <a:lnTo>
                    <a:pt x="1588" y="113"/>
                  </a:lnTo>
                  <a:lnTo>
                    <a:pt x="1475" y="113"/>
                  </a:lnTo>
                  <a:lnTo>
                    <a:pt x="1475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078" y="283"/>
                  </a:lnTo>
                  <a:lnTo>
                    <a:pt x="1078" y="340"/>
                  </a:lnTo>
                  <a:lnTo>
                    <a:pt x="964" y="340"/>
                  </a:lnTo>
                  <a:lnTo>
                    <a:pt x="964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511" y="623"/>
                  </a:lnTo>
                  <a:lnTo>
                    <a:pt x="511" y="680"/>
                  </a:lnTo>
                  <a:lnTo>
                    <a:pt x="397" y="68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623"/>
                  </a:lnTo>
                  <a:lnTo>
                    <a:pt x="114" y="623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0"/>
                  </a:lnTo>
                  <a:lnTo>
                    <a:pt x="114" y="1190"/>
                  </a:lnTo>
                  <a:lnTo>
                    <a:pt x="114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1077"/>
                  </a:lnTo>
                  <a:lnTo>
                    <a:pt x="738" y="1077"/>
                  </a:lnTo>
                  <a:lnTo>
                    <a:pt x="738" y="124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826" y="643"/>
              <a:ext cx="1134" cy="1360"/>
            </a:xfrm>
            <a:custGeom>
              <a:avLst/>
              <a:gdLst>
                <a:gd name="T0" fmla="*/ 0 w 1134"/>
                <a:gd name="T1" fmla="*/ 1020 h 1360"/>
                <a:gd name="T2" fmla="*/ 57 w 1134"/>
                <a:gd name="T3" fmla="*/ 1134 h 1360"/>
                <a:gd name="T4" fmla="*/ 0 w 1134"/>
                <a:gd name="T5" fmla="*/ 1190 h 1360"/>
                <a:gd name="T6" fmla="*/ 170 w 1134"/>
                <a:gd name="T7" fmla="*/ 1247 h 1360"/>
                <a:gd name="T8" fmla="*/ 227 w 1134"/>
                <a:gd name="T9" fmla="*/ 1360 h 1360"/>
                <a:gd name="T10" fmla="*/ 283 w 1134"/>
                <a:gd name="T11" fmla="*/ 1247 h 1360"/>
                <a:gd name="T12" fmla="*/ 397 w 1134"/>
                <a:gd name="T13" fmla="*/ 1190 h 1360"/>
                <a:gd name="T14" fmla="*/ 567 w 1134"/>
                <a:gd name="T15" fmla="*/ 1134 h 1360"/>
                <a:gd name="T16" fmla="*/ 680 w 1134"/>
                <a:gd name="T17" fmla="*/ 1077 h 1360"/>
                <a:gd name="T18" fmla="*/ 794 w 1134"/>
                <a:gd name="T19" fmla="*/ 1020 h 1360"/>
                <a:gd name="T20" fmla="*/ 964 w 1134"/>
                <a:gd name="T21" fmla="*/ 907 h 1360"/>
                <a:gd name="T22" fmla="*/ 1020 w 1134"/>
                <a:gd name="T23" fmla="*/ 850 h 1360"/>
                <a:gd name="T24" fmla="*/ 1077 w 1134"/>
                <a:gd name="T25" fmla="*/ 793 h 1360"/>
                <a:gd name="T26" fmla="*/ 1134 w 1134"/>
                <a:gd name="T27" fmla="*/ 737 h 1360"/>
                <a:gd name="T28" fmla="*/ 1020 w 1134"/>
                <a:gd name="T29" fmla="*/ 680 h 1360"/>
                <a:gd name="T30" fmla="*/ 964 w 1134"/>
                <a:gd name="T31" fmla="*/ 623 h 1360"/>
                <a:gd name="T32" fmla="*/ 907 w 1134"/>
                <a:gd name="T33" fmla="*/ 510 h 1360"/>
                <a:gd name="T34" fmla="*/ 964 w 1134"/>
                <a:gd name="T35" fmla="*/ 396 h 1360"/>
                <a:gd name="T36" fmla="*/ 1020 w 1134"/>
                <a:gd name="T37" fmla="*/ 340 h 1360"/>
                <a:gd name="T38" fmla="*/ 1077 w 1134"/>
                <a:gd name="T39" fmla="*/ 283 h 1360"/>
                <a:gd name="T40" fmla="*/ 850 w 1134"/>
                <a:gd name="T41" fmla="*/ 226 h 1360"/>
                <a:gd name="T42" fmla="*/ 680 w 1134"/>
                <a:gd name="T43" fmla="*/ 170 h 1360"/>
                <a:gd name="T44" fmla="*/ 397 w 1134"/>
                <a:gd name="T45" fmla="*/ 56 h 1360"/>
                <a:gd name="T46" fmla="*/ 170 w 1134"/>
                <a:gd name="T47" fmla="*/ 56 h 1360"/>
                <a:gd name="T48" fmla="*/ 113 w 1134"/>
                <a:gd name="T49" fmla="*/ 0 h 1360"/>
                <a:gd name="T50" fmla="*/ 57 w 1134"/>
                <a:gd name="T51" fmla="*/ 56 h 1360"/>
                <a:gd name="T52" fmla="*/ 113 w 1134"/>
                <a:gd name="T53" fmla="*/ 226 h 1360"/>
                <a:gd name="T54" fmla="*/ 57 w 1134"/>
                <a:gd name="T55" fmla="*/ 453 h 1360"/>
                <a:gd name="T56" fmla="*/ 0 w 1134"/>
                <a:gd name="T57" fmla="*/ 510 h 1360"/>
                <a:gd name="T58" fmla="*/ 170 w 1134"/>
                <a:gd name="T59" fmla="*/ 567 h 1360"/>
                <a:gd name="T60" fmla="*/ 227 w 1134"/>
                <a:gd name="T61" fmla="*/ 623 h 1360"/>
                <a:gd name="T62" fmla="*/ 170 w 1134"/>
                <a:gd name="T63" fmla="*/ 680 h 1360"/>
                <a:gd name="T64" fmla="*/ 57 w 1134"/>
                <a:gd name="T65" fmla="*/ 737 h 1360"/>
                <a:gd name="T66" fmla="*/ 0 w 1134"/>
                <a:gd name="T67" fmla="*/ 85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360">
                  <a:moveTo>
                    <a:pt x="0" y="850"/>
                  </a:moveTo>
                  <a:lnTo>
                    <a:pt x="0" y="1020"/>
                  </a:lnTo>
                  <a:lnTo>
                    <a:pt x="57" y="1020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60"/>
                  </a:lnTo>
                  <a:lnTo>
                    <a:pt x="283" y="1360"/>
                  </a:lnTo>
                  <a:lnTo>
                    <a:pt x="283" y="1247"/>
                  </a:lnTo>
                  <a:lnTo>
                    <a:pt x="397" y="1247"/>
                  </a:lnTo>
                  <a:lnTo>
                    <a:pt x="397" y="1190"/>
                  </a:lnTo>
                  <a:lnTo>
                    <a:pt x="567" y="1190"/>
                  </a:lnTo>
                  <a:lnTo>
                    <a:pt x="56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964" y="1020"/>
                  </a:lnTo>
                  <a:lnTo>
                    <a:pt x="964" y="907"/>
                  </a:lnTo>
                  <a:lnTo>
                    <a:pt x="1020" y="907"/>
                  </a:lnTo>
                  <a:lnTo>
                    <a:pt x="1020" y="850"/>
                  </a:lnTo>
                  <a:lnTo>
                    <a:pt x="1077" y="850"/>
                  </a:lnTo>
                  <a:lnTo>
                    <a:pt x="1077" y="793"/>
                  </a:lnTo>
                  <a:lnTo>
                    <a:pt x="1134" y="793"/>
                  </a:lnTo>
                  <a:lnTo>
                    <a:pt x="1134" y="737"/>
                  </a:lnTo>
                  <a:lnTo>
                    <a:pt x="1020" y="737"/>
                  </a:lnTo>
                  <a:lnTo>
                    <a:pt x="1020" y="680"/>
                  </a:lnTo>
                  <a:lnTo>
                    <a:pt x="964" y="680"/>
                  </a:lnTo>
                  <a:lnTo>
                    <a:pt x="964" y="623"/>
                  </a:lnTo>
                  <a:lnTo>
                    <a:pt x="907" y="623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396"/>
                  </a:lnTo>
                  <a:lnTo>
                    <a:pt x="1020" y="396"/>
                  </a:lnTo>
                  <a:lnTo>
                    <a:pt x="102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850" y="283"/>
                  </a:lnTo>
                  <a:lnTo>
                    <a:pt x="850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850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295" y="189"/>
              <a:ext cx="1758" cy="2155"/>
            </a:xfrm>
            <a:custGeom>
              <a:avLst/>
              <a:gdLst>
                <a:gd name="T0" fmla="*/ 737 w 1758"/>
                <a:gd name="T1" fmla="*/ 2098 h 2155"/>
                <a:gd name="T2" fmla="*/ 907 w 1758"/>
                <a:gd name="T3" fmla="*/ 2155 h 2155"/>
                <a:gd name="T4" fmla="*/ 964 w 1758"/>
                <a:gd name="T5" fmla="*/ 2098 h 2155"/>
                <a:gd name="T6" fmla="*/ 1021 w 1758"/>
                <a:gd name="T7" fmla="*/ 1984 h 2155"/>
                <a:gd name="T8" fmla="*/ 964 w 1758"/>
                <a:gd name="T9" fmla="*/ 1871 h 2155"/>
                <a:gd name="T10" fmla="*/ 1021 w 1758"/>
                <a:gd name="T11" fmla="*/ 1701 h 2155"/>
                <a:gd name="T12" fmla="*/ 1077 w 1758"/>
                <a:gd name="T13" fmla="*/ 1474 h 2155"/>
                <a:gd name="T14" fmla="*/ 1304 w 1758"/>
                <a:gd name="T15" fmla="*/ 1417 h 2155"/>
                <a:gd name="T16" fmla="*/ 1531 w 1758"/>
                <a:gd name="T17" fmla="*/ 1361 h 2155"/>
                <a:gd name="T18" fmla="*/ 1588 w 1758"/>
                <a:gd name="T19" fmla="*/ 1304 h 2155"/>
                <a:gd name="T20" fmla="*/ 1701 w 1758"/>
                <a:gd name="T21" fmla="*/ 1191 h 2155"/>
                <a:gd name="T22" fmla="*/ 1758 w 1758"/>
                <a:gd name="T23" fmla="*/ 1134 h 2155"/>
                <a:gd name="T24" fmla="*/ 1701 w 1758"/>
                <a:gd name="T25" fmla="*/ 1077 h 2155"/>
                <a:gd name="T26" fmla="*/ 1531 w 1758"/>
                <a:gd name="T27" fmla="*/ 1021 h 2155"/>
                <a:gd name="T28" fmla="*/ 1588 w 1758"/>
                <a:gd name="T29" fmla="*/ 964 h 2155"/>
                <a:gd name="T30" fmla="*/ 1644 w 1758"/>
                <a:gd name="T31" fmla="*/ 907 h 2155"/>
                <a:gd name="T32" fmla="*/ 1588 w 1758"/>
                <a:gd name="T33" fmla="*/ 680 h 2155"/>
                <a:gd name="T34" fmla="*/ 1644 w 1758"/>
                <a:gd name="T35" fmla="*/ 510 h 2155"/>
                <a:gd name="T36" fmla="*/ 1644 w 1758"/>
                <a:gd name="T37" fmla="*/ 227 h 2155"/>
                <a:gd name="T38" fmla="*/ 1531 w 1758"/>
                <a:gd name="T39" fmla="*/ 113 h 2155"/>
                <a:gd name="T40" fmla="*/ 1474 w 1758"/>
                <a:gd name="T41" fmla="*/ 57 h 2155"/>
                <a:gd name="T42" fmla="*/ 1417 w 1758"/>
                <a:gd name="T43" fmla="*/ 0 h 2155"/>
                <a:gd name="T44" fmla="*/ 1304 w 1758"/>
                <a:gd name="T45" fmla="*/ 113 h 2155"/>
                <a:gd name="T46" fmla="*/ 1247 w 1758"/>
                <a:gd name="T47" fmla="*/ 227 h 2155"/>
                <a:gd name="T48" fmla="*/ 1191 w 1758"/>
                <a:gd name="T49" fmla="*/ 283 h 2155"/>
                <a:gd name="T50" fmla="*/ 1134 w 1758"/>
                <a:gd name="T51" fmla="*/ 340 h 2155"/>
                <a:gd name="T52" fmla="*/ 907 w 1758"/>
                <a:gd name="T53" fmla="*/ 397 h 2155"/>
                <a:gd name="T54" fmla="*/ 737 w 1758"/>
                <a:gd name="T55" fmla="*/ 680 h 2155"/>
                <a:gd name="T56" fmla="*/ 794 w 1758"/>
                <a:gd name="T57" fmla="*/ 850 h 2155"/>
                <a:gd name="T58" fmla="*/ 567 w 1758"/>
                <a:gd name="T59" fmla="*/ 964 h 2155"/>
                <a:gd name="T60" fmla="*/ 510 w 1758"/>
                <a:gd name="T61" fmla="*/ 1077 h 2155"/>
                <a:gd name="T62" fmla="*/ 567 w 1758"/>
                <a:gd name="T63" fmla="*/ 1191 h 2155"/>
                <a:gd name="T64" fmla="*/ 397 w 1758"/>
                <a:gd name="T65" fmla="*/ 1247 h 2155"/>
                <a:gd name="T66" fmla="*/ 340 w 1758"/>
                <a:gd name="T67" fmla="*/ 1304 h 2155"/>
                <a:gd name="T68" fmla="*/ 227 w 1758"/>
                <a:gd name="T69" fmla="*/ 1247 h 2155"/>
                <a:gd name="T70" fmla="*/ 113 w 1758"/>
                <a:gd name="T71" fmla="*/ 1361 h 2155"/>
                <a:gd name="T72" fmla="*/ 170 w 1758"/>
                <a:gd name="T73" fmla="*/ 1531 h 2155"/>
                <a:gd name="T74" fmla="*/ 0 w 1758"/>
                <a:gd name="T75" fmla="*/ 1701 h 2155"/>
                <a:gd name="T76" fmla="*/ 57 w 1758"/>
                <a:gd name="T77" fmla="*/ 1814 h 2155"/>
                <a:gd name="T78" fmla="*/ 113 w 1758"/>
                <a:gd name="T79" fmla="*/ 1871 h 2155"/>
                <a:gd name="T80" fmla="*/ 170 w 1758"/>
                <a:gd name="T81" fmla="*/ 1928 h 2155"/>
                <a:gd name="T82" fmla="*/ 113 w 1758"/>
                <a:gd name="T83" fmla="*/ 2098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8" h="2155">
                  <a:moveTo>
                    <a:pt x="113" y="2098"/>
                  </a:moveTo>
                  <a:lnTo>
                    <a:pt x="737" y="2098"/>
                  </a:lnTo>
                  <a:lnTo>
                    <a:pt x="737" y="2155"/>
                  </a:lnTo>
                  <a:lnTo>
                    <a:pt x="907" y="2155"/>
                  </a:lnTo>
                  <a:lnTo>
                    <a:pt x="907" y="2098"/>
                  </a:lnTo>
                  <a:lnTo>
                    <a:pt x="964" y="2098"/>
                  </a:lnTo>
                  <a:lnTo>
                    <a:pt x="964" y="1984"/>
                  </a:lnTo>
                  <a:lnTo>
                    <a:pt x="1021" y="1984"/>
                  </a:lnTo>
                  <a:lnTo>
                    <a:pt x="1021" y="1871"/>
                  </a:lnTo>
                  <a:lnTo>
                    <a:pt x="964" y="1871"/>
                  </a:lnTo>
                  <a:lnTo>
                    <a:pt x="964" y="1701"/>
                  </a:lnTo>
                  <a:lnTo>
                    <a:pt x="1021" y="1701"/>
                  </a:lnTo>
                  <a:lnTo>
                    <a:pt x="1021" y="1474"/>
                  </a:lnTo>
                  <a:lnTo>
                    <a:pt x="1077" y="1474"/>
                  </a:lnTo>
                  <a:lnTo>
                    <a:pt x="1077" y="1417"/>
                  </a:lnTo>
                  <a:lnTo>
                    <a:pt x="1304" y="1417"/>
                  </a:lnTo>
                  <a:lnTo>
                    <a:pt x="1304" y="1361"/>
                  </a:lnTo>
                  <a:lnTo>
                    <a:pt x="1531" y="1361"/>
                  </a:lnTo>
                  <a:lnTo>
                    <a:pt x="1531" y="1304"/>
                  </a:lnTo>
                  <a:lnTo>
                    <a:pt x="1588" y="1304"/>
                  </a:lnTo>
                  <a:lnTo>
                    <a:pt x="1588" y="1191"/>
                  </a:lnTo>
                  <a:lnTo>
                    <a:pt x="1701" y="1191"/>
                  </a:lnTo>
                  <a:lnTo>
                    <a:pt x="1701" y="1134"/>
                  </a:lnTo>
                  <a:lnTo>
                    <a:pt x="1758" y="1134"/>
                  </a:lnTo>
                  <a:lnTo>
                    <a:pt x="1758" y="1077"/>
                  </a:lnTo>
                  <a:lnTo>
                    <a:pt x="1701" y="1077"/>
                  </a:lnTo>
                  <a:lnTo>
                    <a:pt x="1701" y="1021"/>
                  </a:lnTo>
                  <a:lnTo>
                    <a:pt x="1531" y="1021"/>
                  </a:lnTo>
                  <a:lnTo>
                    <a:pt x="1531" y="964"/>
                  </a:lnTo>
                  <a:lnTo>
                    <a:pt x="1588" y="964"/>
                  </a:lnTo>
                  <a:lnTo>
                    <a:pt x="1588" y="907"/>
                  </a:lnTo>
                  <a:lnTo>
                    <a:pt x="1644" y="907"/>
                  </a:lnTo>
                  <a:lnTo>
                    <a:pt x="1644" y="680"/>
                  </a:lnTo>
                  <a:lnTo>
                    <a:pt x="1588" y="680"/>
                  </a:lnTo>
                  <a:lnTo>
                    <a:pt x="1588" y="510"/>
                  </a:lnTo>
                  <a:lnTo>
                    <a:pt x="1644" y="510"/>
                  </a:lnTo>
                  <a:lnTo>
                    <a:pt x="1644" y="454"/>
                  </a:lnTo>
                  <a:lnTo>
                    <a:pt x="1644" y="227"/>
                  </a:lnTo>
                  <a:lnTo>
                    <a:pt x="1531" y="227"/>
                  </a:lnTo>
                  <a:lnTo>
                    <a:pt x="1531" y="113"/>
                  </a:lnTo>
                  <a:lnTo>
                    <a:pt x="1474" y="113"/>
                  </a:lnTo>
                  <a:lnTo>
                    <a:pt x="1474" y="57"/>
                  </a:lnTo>
                  <a:lnTo>
                    <a:pt x="1417" y="57"/>
                  </a:lnTo>
                  <a:lnTo>
                    <a:pt x="1417" y="0"/>
                  </a:lnTo>
                  <a:lnTo>
                    <a:pt x="1304" y="0"/>
                  </a:lnTo>
                  <a:lnTo>
                    <a:pt x="130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134" y="283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737" y="39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361"/>
                  </a:lnTo>
                  <a:lnTo>
                    <a:pt x="170" y="1361"/>
                  </a:lnTo>
                  <a:lnTo>
                    <a:pt x="170" y="1531"/>
                  </a:lnTo>
                  <a:lnTo>
                    <a:pt x="0" y="1531"/>
                  </a:lnTo>
                  <a:lnTo>
                    <a:pt x="0" y="1701"/>
                  </a:lnTo>
                  <a:lnTo>
                    <a:pt x="57" y="1701"/>
                  </a:lnTo>
                  <a:lnTo>
                    <a:pt x="57" y="1814"/>
                  </a:lnTo>
                  <a:lnTo>
                    <a:pt x="113" y="1814"/>
                  </a:lnTo>
                  <a:lnTo>
                    <a:pt x="113" y="1871"/>
                  </a:lnTo>
                  <a:lnTo>
                    <a:pt x="170" y="1871"/>
                  </a:lnTo>
                  <a:lnTo>
                    <a:pt x="170" y="1928"/>
                  </a:lnTo>
                  <a:lnTo>
                    <a:pt x="113" y="1928"/>
                  </a:lnTo>
                  <a:lnTo>
                    <a:pt x="113" y="20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692" y="2684"/>
              <a:ext cx="1247" cy="737"/>
            </a:xfrm>
            <a:custGeom>
              <a:avLst/>
              <a:gdLst>
                <a:gd name="T0" fmla="*/ 1247 w 1247"/>
                <a:gd name="T1" fmla="*/ 170 h 737"/>
                <a:gd name="T2" fmla="*/ 1247 w 1247"/>
                <a:gd name="T3" fmla="*/ 113 h 737"/>
                <a:gd name="T4" fmla="*/ 1191 w 1247"/>
                <a:gd name="T5" fmla="*/ 113 h 737"/>
                <a:gd name="T6" fmla="*/ 1191 w 1247"/>
                <a:gd name="T7" fmla="*/ 56 h 737"/>
                <a:gd name="T8" fmla="*/ 794 w 1247"/>
                <a:gd name="T9" fmla="*/ 56 h 737"/>
                <a:gd name="T10" fmla="*/ 794 w 1247"/>
                <a:gd name="T11" fmla="*/ 0 h 737"/>
                <a:gd name="T12" fmla="*/ 567 w 1247"/>
                <a:gd name="T13" fmla="*/ 0 h 737"/>
                <a:gd name="T14" fmla="*/ 567 w 1247"/>
                <a:gd name="T15" fmla="*/ 56 h 737"/>
                <a:gd name="T16" fmla="*/ 510 w 1247"/>
                <a:gd name="T17" fmla="*/ 56 h 737"/>
                <a:gd name="T18" fmla="*/ 510 w 1247"/>
                <a:gd name="T19" fmla="*/ 0 h 737"/>
                <a:gd name="T20" fmla="*/ 397 w 1247"/>
                <a:gd name="T21" fmla="*/ 0 h 737"/>
                <a:gd name="T22" fmla="*/ 397 w 1247"/>
                <a:gd name="T23" fmla="*/ 56 h 737"/>
                <a:gd name="T24" fmla="*/ 283 w 1247"/>
                <a:gd name="T25" fmla="*/ 56 h 737"/>
                <a:gd name="T26" fmla="*/ 283 w 1247"/>
                <a:gd name="T27" fmla="*/ 0 h 737"/>
                <a:gd name="T28" fmla="*/ 56 w 1247"/>
                <a:gd name="T29" fmla="*/ 0 h 737"/>
                <a:gd name="T30" fmla="*/ 56 w 1247"/>
                <a:gd name="T31" fmla="*/ 170 h 737"/>
                <a:gd name="T32" fmla="*/ 170 w 1247"/>
                <a:gd name="T33" fmla="*/ 170 h 737"/>
                <a:gd name="T34" fmla="*/ 170 w 1247"/>
                <a:gd name="T35" fmla="*/ 227 h 737"/>
                <a:gd name="T36" fmla="*/ 227 w 1247"/>
                <a:gd name="T37" fmla="*/ 227 h 737"/>
                <a:gd name="T38" fmla="*/ 227 w 1247"/>
                <a:gd name="T39" fmla="*/ 340 h 737"/>
                <a:gd name="T40" fmla="*/ 170 w 1247"/>
                <a:gd name="T41" fmla="*/ 340 h 737"/>
                <a:gd name="T42" fmla="*/ 170 w 1247"/>
                <a:gd name="T43" fmla="*/ 397 h 737"/>
                <a:gd name="T44" fmla="*/ 113 w 1247"/>
                <a:gd name="T45" fmla="*/ 397 h 737"/>
                <a:gd name="T46" fmla="*/ 113 w 1247"/>
                <a:gd name="T47" fmla="*/ 453 h 737"/>
                <a:gd name="T48" fmla="*/ 0 w 1247"/>
                <a:gd name="T49" fmla="*/ 453 h 737"/>
                <a:gd name="T50" fmla="*/ 0 w 1247"/>
                <a:gd name="T51" fmla="*/ 567 h 737"/>
                <a:gd name="T52" fmla="*/ 56 w 1247"/>
                <a:gd name="T53" fmla="*/ 567 h 737"/>
                <a:gd name="T54" fmla="*/ 56 w 1247"/>
                <a:gd name="T55" fmla="*/ 624 h 737"/>
                <a:gd name="T56" fmla="*/ 453 w 1247"/>
                <a:gd name="T57" fmla="*/ 624 h 737"/>
                <a:gd name="T58" fmla="*/ 453 w 1247"/>
                <a:gd name="T59" fmla="*/ 680 h 737"/>
                <a:gd name="T60" fmla="*/ 567 w 1247"/>
                <a:gd name="T61" fmla="*/ 680 h 737"/>
                <a:gd name="T62" fmla="*/ 567 w 1247"/>
                <a:gd name="T63" fmla="*/ 737 h 737"/>
                <a:gd name="T64" fmla="*/ 624 w 1247"/>
                <a:gd name="T65" fmla="*/ 737 h 737"/>
                <a:gd name="T66" fmla="*/ 624 w 1247"/>
                <a:gd name="T67" fmla="*/ 680 h 737"/>
                <a:gd name="T68" fmla="*/ 737 w 1247"/>
                <a:gd name="T69" fmla="*/ 680 h 737"/>
                <a:gd name="T70" fmla="*/ 737 w 1247"/>
                <a:gd name="T71" fmla="*/ 624 h 737"/>
                <a:gd name="T72" fmla="*/ 794 w 1247"/>
                <a:gd name="T73" fmla="*/ 624 h 737"/>
                <a:gd name="T74" fmla="*/ 794 w 1247"/>
                <a:gd name="T75" fmla="*/ 510 h 737"/>
                <a:gd name="T76" fmla="*/ 850 w 1247"/>
                <a:gd name="T77" fmla="*/ 510 h 737"/>
                <a:gd name="T78" fmla="*/ 850 w 1247"/>
                <a:gd name="T79" fmla="*/ 453 h 737"/>
                <a:gd name="T80" fmla="*/ 907 w 1247"/>
                <a:gd name="T81" fmla="*/ 453 h 737"/>
                <a:gd name="T82" fmla="*/ 907 w 1247"/>
                <a:gd name="T83" fmla="*/ 397 h 737"/>
                <a:gd name="T84" fmla="*/ 964 w 1247"/>
                <a:gd name="T85" fmla="*/ 397 h 737"/>
                <a:gd name="T86" fmla="*/ 964 w 1247"/>
                <a:gd name="T87" fmla="*/ 340 h 737"/>
                <a:gd name="T88" fmla="*/ 1020 w 1247"/>
                <a:gd name="T89" fmla="*/ 340 h 737"/>
                <a:gd name="T90" fmla="*/ 1020 w 1247"/>
                <a:gd name="T91" fmla="*/ 283 h 737"/>
                <a:gd name="T92" fmla="*/ 1077 w 1247"/>
                <a:gd name="T93" fmla="*/ 283 h 737"/>
                <a:gd name="T94" fmla="*/ 1077 w 1247"/>
                <a:gd name="T95" fmla="*/ 227 h 737"/>
                <a:gd name="T96" fmla="*/ 1134 w 1247"/>
                <a:gd name="T97" fmla="*/ 227 h 737"/>
                <a:gd name="T98" fmla="*/ 1134 w 1247"/>
                <a:gd name="T99" fmla="*/ 170 h 737"/>
                <a:gd name="T100" fmla="*/ 1247 w 1247"/>
                <a:gd name="T101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737">
                  <a:moveTo>
                    <a:pt x="1247" y="170"/>
                  </a:moveTo>
                  <a:lnTo>
                    <a:pt x="1247" y="113"/>
                  </a:lnTo>
                  <a:lnTo>
                    <a:pt x="1191" y="113"/>
                  </a:lnTo>
                  <a:lnTo>
                    <a:pt x="119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24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2614" y="2627"/>
              <a:ext cx="1305" cy="794"/>
            </a:xfrm>
            <a:custGeom>
              <a:avLst/>
              <a:gdLst>
                <a:gd name="T0" fmla="*/ 1248 w 1305"/>
                <a:gd name="T1" fmla="*/ 227 h 794"/>
                <a:gd name="T2" fmla="*/ 1134 w 1305"/>
                <a:gd name="T3" fmla="*/ 227 h 794"/>
                <a:gd name="T4" fmla="*/ 1134 w 1305"/>
                <a:gd name="T5" fmla="*/ 170 h 794"/>
                <a:gd name="T6" fmla="*/ 1078 w 1305"/>
                <a:gd name="T7" fmla="*/ 170 h 794"/>
                <a:gd name="T8" fmla="*/ 1078 w 1305"/>
                <a:gd name="T9" fmla="*/ 113 h 794"/>
                <a:gd name="T10" fmla="*/ 851 w 1305"/>
                <a:gd name="T11" fmla="*/ 113 h 794"/>
                <a:gd name="T12" fmla="*/ 851 w 1305"/>
                <a:gd name="T13" fmla="*/ 57 h 794"/>
                <a:gd name="T14" fmla="*/ 738 w 1305"/>
                <a:gd name="T15" fmla="*/ 57 h 794"/>
                <a:gd name="T16" fmla="*/ 738 w 1305"/>
                <a:gd name="T17" fmla="*/ 113 h 794"/>
                <a:gd name="T18" fmla="*/ 567 w 1305"/>
                <a:gd name="T19" fmla="*/ 113 h 794"/>
                <a:gd name="T20" fmla="*/ 567 w 1305"/>
                <a:gd name="T21" fmla="*/ 57 h 794"/>
                <a:gd name="T22" fmla="*/ 454 w 1305"/>
                <a:gd name="T23" fmla="*/ 57 h 794"/>
                <a:gd name="T24" fmla="*/ 454 w 1305"/>
                <a:gd name="T25" fmla="*/ 0 h 794"/>
                <a:gd name="T26" fmla="*/ 171 w 1305"/>
                <a:gd name="T27" fmla="*/ 0 h 794"/>
                <a:gd name="T28" fmla="*/ 171 w 1305"/>
                <a:gd name="T29" fmla="*/ 113 h 794"/>
                <a:gd name="T30" fmla="*/ 227 w 1305"/>
                <a:gd name="T31" fmla="*/ 113 h 794"/>
                <a:gd name="T32" fmla="*/ 227 w 1305"/>
                <a:gd name="T33" fmla="*/ 170 h 794"/>
                <a:gd name="T34" fmla="*/ 341 w 1305"/>
                <a:gd name="T35" fmla="*/ 170 h 794"/>
                <a:gd name="T36" fmla="*/ 341 w 1305"/>
                <a:gd name="T37" fmla="*/ 227 h 794"/>
                <a:gd name="T38" fmla="*/ 397 w 1305"/>
                <a:gd name="T39" fmla="*/ 227 h 794"/>
                <a:gd name="T40" fmla="*/ 397 w 1305"/>
                <a:gd name="T41" fmla="*/ 340 h 794"/>
                <a:gd name="T42" fmla="*/ 284 w 1305"/>
                <a:gd name="T43" fmla="*/ 340 h 794"/>
                <a:gd name="T44" fmla="*/ 284 w 1305"/>
                <a:gd name="T45" fmla="*/ 397 h 794"/>
                <a:gd name="T46" fmla="*/ 57 w 1305"/>
                <a:gd name="T47" fmla="*/ 397 h 794"/>
                <a:gd name="T48" fmla="*/ 57 w 1305"/>
                <a:gd name="T49" fmla="*/ 510 h 794"/>
                <a:gd name="T50" fmla="*/ 0 w 1305"/>
                <a:gd name="T51" fmla="*/ 510 h 794"/>
                <a:gd name="T52" fmla="*/ 0 w 1305"/>
                <a:gd name="T53" fmla="*/ 681 h 794"/>
                <a:gd name="T54" fmla="*/ 57 w 1305"/>
                <a:gd name="T55" fmla="*/ 681 h 794"/>
                <a:gd name="T56" fmla="*/ 57 w 1305"/>
                <a:gd name="T57" fmla="*/ 794 h 794"/>
                <a:gd name="T58" fmla="*/ 171 w 1305"/>
                <a:gd name="T59" fmla="*/ 794 h 794"/>
                <a:gd name="T60" fmla="*/ 171 w 1305"/>
                <a:gd name="T61" fmla="*/ 737 h 794"/>
                <a:gd name="T62" fmla="*/ 227 w 1305"/>
                <a:gd name="T63" fmla="*/ 737 h 794"/>
                <a:gd name="T64" fmla="*/ 227 w 1305"/>
                <a:gd name="T65" fmla="*/ 681 h 794"/>
                <a:gd name="T66" fmla="*/ 341 w 1305"/>
                <a:gd name="T67" fmla="*/ 681 h 794"/>
                <a:gd name="T68" fmla="*/ 341 w 1305"/>
                <a:gd name="T69" fmla="*/ 624 h 794"/>
                <a:gd name="T70" fmla="*/ 454 w 1305"/>
                <a:gd name="T71" fmla="*/ 624 h 794"/>
                <a:gd name="T72" fmla="*/ 454 w 1305"/>
                <a:gd name="T73" fmla="*/ 681 h 794"/>
                <a:gd name="T74" fmla="*/ 511 w 1305"/>
                <a:gd name="T75" fmla="*/ 681 h 794"/>
                <a:gd name="T76" fmla="*/ 511 w 1305"/>
                <a:gd name="T77" fmla="*/ 624 h 794"/>
                <a:gd name="T78" fmla="*/ 624 w 1305"/>
                <a:gd name="T79" fmla="*/ 624 h 794"/>
                <a:gd name="T80" fmla="*/ 624 w 1305"/>
                <a:gd name="T81" fmla="*/ 681 h 794"/>
                <a:gd name="T82" fmla="*/ 964 w 1305"/>
                <a:gd name="T83" fmla="*/ 681 h 794"/>
                <a:gd name="T84" fmla="*/ 964 w 1305"/>
                <a:gd name="T85" fmla="*/ 624 h 794"/>
                <a:gd name="T86" fmla="*/ 1078 w 1305"/>
                <a:gd name="T87" fmla="*/ 624 h 794"/>
                <a:gd name="T88" fmla="*/ 1078 w 1305"/>
                <a:gd name="T89" fmla="*/ 510 h 794"/>
                <a:gd name="T90" fmla="*/ 1191 w 1305"/>
                <a:gd name="T91" fmla="*/ 510 h 794"/>
                <a:gd name="T92" fmla="*/ 1191 w 1305"/>
                <a:gd name="T93" fmla="*/ 454 h 794"/>
                <a:gd name="T94" fmla="*/ 1248 w 1305"/>
                <a:gd name="T95" fmla="*/ 454 h 794"/>
                <a:gd name="T96" fmla="*/ 1248 w 1305"/>
                <a:gd name="T97" fmla="*/ 397 h 794"/>
                <a:gd name="T98" fmla="*/ 1305 w 1305"/>
                <a:gd name="T99" fmla="*/ 397 h 794"/>
                <a:gd name="T100" fmla="*/ 1305 w 1305"/>
                <a:gd name="T101" fmla="*/ 284 h 794"/>
                <a:gd name="T102" fmla="*/ 1248 w 1305"/>
                <a:gd name="T103" fmla="*/ 284 h 794"/>
                <a:gd name="T104" fmla="*/ 1248 w 1305"/>
                <a:gd name="T10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05" h="794">
                  <a:moveTo>
                    <a:pt x="1248" y="227"/>
                  </a:moveTo>
                  <a:lnTo>
                    <a:pt x="1134" y="227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738" y="57"/>
                  </a:lnTo>
                  <a:lnTo>
                    <a:pt x="738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71" y="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94"/>
                  </a:lnTo>
                  <a:lnTo>
                    <a:pt x="171" y="794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11" y="681"/>
                  </a:lnTo>
                  <a:lnTo>
                    <a:pt x="511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78" y="624"/>
                  </a:lnTo>
                  <a:lnTo>
                    <a:pt x="1078" y="510"/>
                  </a:lnTo>
                  <a:lnTo>
                    <a:pt x="1191" y="510"/>
                  </a:lnTo>
                  <a:lnTo>
                    <a:pt x="119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5" y="397"/>
                  </a:lnTo>
                  <a:lnTo>
                    <a:pt x="1305" y="284"/>
                  </a:lnTo>
                  <a:lnTo>
                    <a:pt x="1248" y="284"/>
                  </a:lnTo>
                  <a:lnTo>
                    <a:pt x="1248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2331" y="2740"/>
              <a:ext cx="680" cy="851"/>
            </a:xfrm>
            <a:custGeom>
              <a:avLst/>
              <a:gdLst>
                <a:gd name="T0" fmla="*/ 454 w 680"/>
                <a:gd name="T1" fmla="*/ 0 h 851"/>
                <a:gd name="T2" fmla="*/ 454 w 680"/>
                <a:gd name="T3" fmla="*/ 57 h 851"/>
                <a:gd name="T4" fmla="*/ 340 w 680"/>
                <a:gd name="T5" fmla="*/ 57 h 851"/>
                <a:gd name="T6" fmla="*/ 340 w 680"/>
                <a:gd name="T7" fmla="*/ 114 h 851"/>
                <a:gd name="T8" fmla="*/ 227 w 680"/>
                <a:gd name="T9" fmla="*/ 114 h 851"/>
                <a:gd name="T10" fmla="*/ 227 w 680"/>
                <a:gd name="T11" fmla="*/ 0 h 851"/>
                <a:gd name="T12" fmla="*/ 57 w 680"/>
                <a:gd name="T13" fmla="*/ 0 h 851"/>
                <a:gd name="T14" fmla="*/ 57 w 680"/>
                <a:gd name="T15" fmla="*/ 57 h 851"/>
                <a:gd name="T16" fmla="*/ 113 w 680"/>
                <a:gd name="T17" fmla="*/ 57 h 851"/>
                <a:gd name="T18" fmla="*/ 113 w 680"/>
                <a:gd name="T19" fmla="*/ 284 h 851"/>
                <a:gd name="T20" fmla="*/ 57 w 680"/>
                <a:gd name="T21" fmla="*/ 284 h 851"/>
                <a:gd name="T22" fmla="*/ 57 w 680"/>
                <a:gd name="T23" fmla="*/ 227 h 851"/>
                <a:gd name="T24" fmla="*/ 0 w 680"/>
                <a:gd name="T25" fmla="*/ 227 h 851"/>
                <a:gd name="T26" fmla="*/ 0 w 680"/>
                <a:gd name="T27" fmla="*/ 681 h 851"/>
                <a:gd name="T28" fmla="*/ 57 w 680"/>
                <a:gd name="T29" fmla="*/ 681 h 851"/>
                <a:gd name="T30" fmla="*/ 57 w 680"/>
                <a:gd name="T31" fmla="*/ 738 h 851"/>
                <a:gd name="T32" fmla="*/ 0 w 680"/>
                <a:gd name="T33" fmla="*/ 738 h 851"/>
                <a:gd name="T34" fmla="*/ 0 w 680"/>
                <a:gd name="T35" fmla="*/ 851 h 851"/>
                <a:gd name="T36" fmla="*/ 340 w 680"/>
                <a:gd name="T37" fmla="*/ 851 h 851"/>
                <a:gd name="T38" fmla="*/ 340 w 680"/>
                <a:gd name="T39" fmla="*/ 568 h 851"/>
                <a:gd name="T40" fmla="*/ 283 w 680"/>
                <a:gd name="T41" fmla="*/ 568 h 851"/>
                <a:gd name="T42" fmla="*/ 283 w 680"/>
                <a:gd name="T43" fmla="*/ 397 h 851"/>
                <a:gd name="T44" fmla="*/ 340 w 680"/>
                <a:gd name="T45" fmla="*/ 397 h 851"/>
                <a:gd name="T46" fmla="*/ 340 w 680"/>
                <a:gd name="T47" fmla="*/ 284 h 851"/>
                <a:gd name="T48" fmla="*/ 567 w 680"/>
                <a:gd name="T49" fmla="*/ 284 h 851"/>
                <a:gd name="T50" fmla="*/ 567 w 680"/>
                <a:gd name="T51" fmla="*/ 227 h 851"/>
                <a:gd name="T52" fmla="*/ 680 w 680"/>
                <a:gd name="T53" fmla="*/ 227 h 851"/>
                <a:gd name="T54" fmla="*/ 680 w 680"/>
                <a:gd name="T55" fmla="*/ 114 h 851"/>
                <a:gd name="T56" fmla="*/ 624 w 680"/>
                <a:gd name="T57" fmla="*/ 114 h 851"/>
                <a:gd name="T58" fmla="*/ 624 w 680"/>
                <a:gd name="T59" fmla="*/ 57 h 851"/>
                <a:gd name="T60" fmla="*/ 510 w 680"/>
                <a:gd name="T61" fmla="*/ 57 h 851"/>
                <a:gd name="T62" fmla="*/ 510 w 680"/>
                <a:gd name="T63" fmla="*/ 0 h 851"/>
                <a:gd name="T64" fmla="*/ 454 w 680"/>
                <a:gd name="T65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851">
                  <a:moveTo>
                    <a:pt x="454" y="0"/>
                  </a:moveTo>
                  <a:lnTo>
                    <a:pt x="45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851"/>
                  </a:lnTo>
                  <a:lnTo>
                    <a:pt x="340" y="851"/>
                  </a:lnTo>
                  <a:lnTo>
                    <a:pt x="340" y="568"/>
                  </a:lnTo>
                  <a:lnTo>
                    <a:pt x="283" y="568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2161" y="2344"/>
              <a:ext cx="453" cy="396"/>
            </a:xfrm>
            <a:custGeom>
              <a:avLst/>
              <a:gdLst>
                <a:gd name="T0" fmla="*/ 0 w 453"/>
                <a:gd name="T1" fmla="*/ 0 h 396"/>
                <a:gd name="T2" fmla="*/ 0 w 453"/>
                <a:gd name="T3" fmla="*/ 226 h 396"/>
                <a:gd name="T4" fmla="*/ 57 w 453"/>
                <a:gd name="T5" fmla="*/ 226 h 396"/>
                <a:gd name="T6" fmla="*/ 57 w 453"/>
                <a:gd name="T7" fmla="*/ 283 h 396"/>
                <a:gd name="T8" fmla="*/ 113 w 453"/>
                <a:gd name="T9" fmla="*/ 283 h 396"/>
                <a:gd name="T10" fmla="*/ 113 w 453"/>
                <a:gd name="T11" fmla="*/ 396 h 396"/>
                <a:gd name="T12" fmla="*/ 283 w 453"/>
                <a:gd name="T13" fmla="*/ 396 h 396"/>
                <a:gd name="T14" fmla="*/ 283 w 453"/>
                <a:gd name="T15" fmla="*/ 283 h 396"/>
                <a:gd name="T16" fmla="*/ 453 w 453"/>
                <a:gd name="T17" fmla="*/ 283 h 396"/>
                <a:gd name="T18" fmla="*/ 453 w 453"/>
                <a:gd name="T19" fmla="*/ 170 h 396"/>
                <a:gd name="T20" fmla="*/ 397 w 453"/>
                <a:gd name="T21" fmla="*/ 170 h 396"/>
                <a:gd name="T22" fmla="*/ 397 w 453"/>
                <a:gd name="T23" fmla="*/ 56 h 396"/>
                <a:gd name="T24" fmla="*/ 170 w 453"/>
                <a:gd name="T25" fmla="*/ 56 h 396"/>
                <a:gd name="T26" fmla="*/ 170 w 453"/>
                <a:gd name="T27" fmla="*/ 0 h 396"/>
                <a:gd name="T28" fmla="*/ 113 w 453"/>
                <a:gd name="T29" fmla="*/ 0 h 396"/>
                <a:gd name="T30" fmla="*/ 0 w 453"/>
                <a:gd name="T31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396">
                  <a:moveTo>
                    <a:pt x="0" y="0"/>
                  </a:move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283" y="396"/>
                  </a:lnTo>
                  <a:lnTo>
                    <a:pt x="283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2104" y="1720"/>
              <a:ext cx="1701" cy="1134"/>
            </a:xfrm>
            <a:custGeom>
              <a:avLst/>
              <a:gdLst>
                <a:gd name="T0" fmla="*/ 1191 w 1701"/>
                <a:gd name="T1" fmla="*/ 113 h 1134"/>
                <a:gd name="T2" fmla="*/ 1077 w 1701"/>
                <a:gd name="T3" fmla="*/ 113 h 1134"/>
                <a:gd name="T4" fmla="*/ 1077 w 1701"/>
                <a:gd name="T5" fmla="*/ 57 h 1134"/>
                <a:gd name="T6" fmla="*/ 964 w 1701"/>
                <a:gd name="T7" fmla="*/ 57 h 1134"/>
                <a:gd name="T8" fmla="*/ 964 w 1701"/>
                <a:gd name="T9" fmla="*/ 0 h 1134"/>
                <a:gd name="T10" fmla="*/ 907 w 1701"/>
                <a:gd name="T11" fmla="*/ 0 h 1134"/>
                <a:gd name="T12" fmla="*/ 907 w 1701"/>
                <a:gd name="T13" fmla="*/ 57 h 1134"/>
                <a:gd name="T14" fmla="*/ 851 w 1701"/>
                <a:gd name="T15" fmla="*/ 57 h 1134"/>
                <a:gd name="T16" fmla="*/ 851 w 1701"/>
                <a:gd name="T17" fmla="*/ 170 h 1134"/>
                <a:gd name="T18" fmla="*/ 624 w 1701"/>
                <a:gd name="T19" fmla="*/ 170 h 1134"/>
                <a:gd name="T20" fmla="*/ 624 w 1701"/>
                <a:gd name="T21" fmla="*/ 227 h 1134"/>
                <a:gd name="T22" fmla="*/ 454 w 1701"/>
                <a:gd name="T23" fmla="*/ 227 h 1134"/>
                <a:gd name="T24" fmla="*/ 454 w 1701"/>
                <a:gd name="T25" fmla="*/ 283 h 1134"/>
                <a:gd name="T26" fmla="*/ 284 w 1701"/>
                <a:gd name="T27" fmla="*/ 283 h 1134"/>
                <a:gd name="T28" fmla="*/ 284 w 1701"/>
                <a:gd name="T29" fmla="*/ 340 h 1134"/>
                <a:gd name="T30" fmla="*/ 57 w 1701"/>
                <a:gd name="T31" fmla="*/ 340 h 1134"/>
                <a:gd name="T32" fmla="*/ 57 w 1701"/>
                <a:gd name="T33" fmla="*/ 397 h 1134"/>
                <a:gd name="T34" fmla="*/ 0 w 1701"/>
                <a:gd name="T35" fmla="*/ 397 h 1134"/>
                <a:gd name="T36" fmla="*/ 0 w 1701"/>
                <a:gd name="T37" fmla="*/ 510 h 1134"/>
                <a:gd name="T38" fmla="*/ 57 w 1701"/>
                <a:gd name="T39" fmla="*/ 510 h 1134"/>
                <a:gd name="T40" fmla="*/ 57 w 1701"/>
                <a:gd name="T41" fmla="*/ 624 h 1134"/>
                <a:gd name="T42" fmla="*/ 227 w 1701"/>
                <a:gd name="T43" fmla="*/ 624 h 1134"/>
                <a:gd name="T44" fmla="*/ 227 w 1701"/>
                <a:gd name="T45" fmla="*/ 680 h 1134"/>
                <a:gd name="T46" fmla="*/ 454 w 1701"/>
                <a:gd name="T47" fmla="*/ 680 h 1134"/>
                <a:gd name="T48" fmla="*/ 454 w 1701"/>
                <a:gd name="T49" fmla="*/ 794 h 1134"/>
                <a:gd name="T50" fmla="*/ 510 w 1701"/>
                <a:gd name="T51" fmla="*/ 794 h 1134"/>
                <a:gd name="T52" fmla="*/ 510 w 1701"/>
                <a:gd name="T53" fmla="*/ 907 h 1134"/>
                <a:gd name="T54" fmla="*/ 340 w 1701"/>
                <a:gd name="T55" fmla="*/ 907 h 1134"/>
                <a:gd name="T56" fmla="*/ 340 w 1701"/>
                <a:gd name="T57" fmla="*/ 1020 h 1134"/>
                <a:gd name="T58" fmla="*/ 454 w 1701"/>
                <a:gd name="T59" fmla="*/ 1020 h 1134"/>
                <a:gd name="T60" fmla="*/ 454 w 1701"/>
                <a:gd name="T61" fmla="*/ 1134 h 1134"/>
                <a:gd name="T62" fmla="*/ 567 w 1701"/>
                <a:gd name="T63" fmla="*/ 1134 h 1134"/>
                <a:gd name="T64" fmla="*/ 567 w 1701"/>
                <a:gd name="T65" fmla="*/ 1077 h 1134"/>
                <a:gd name="T66" fmla="*/ 681 w 1701"/>
                <a:gd name="T67" fmla="*/ 1077 h 1134"/>
                <a:gd name="T68" fmla="*/ 681 w 1701"/>
                <a:gd name="T69" fmla="*/ 907 h 1134"/>
                <a:gd name="T70" fmla="*/ 964 w 1701"/>
                <a:gd name="T71" fmla="*/ 907 h 1134"/>
                <a:gd name="T72" fmla="*/ 964 w 1701"/>
                <a:gd name="T73" fmla="*/ 964 h 1134"/>
                <a:gd name="T74" fmla="*/ 1077 w 1701"/>
                <a:gd name="T75" fmla="*/ 964 h 1134"/>
                <a:gd name="T76" fmla="*/ 1077 w 1701"/>
                <a:gd name="T77" fmla="*/ 1020 h 1134"/>
                <a:gd name="T78" fmla="*/ 1248 w 1701"/>
                <a:gd name="T79" fmla="*/ 1020 h 1134"/>
                <a:gd name="T80" fmla="*/ 1248 w 1701"/>
                <a:gd name="T81" fmla="*/ 964 h 1134"/>
                <a:gd name="T82" fmla="*/ 1361 w 1701"/>
                <a:gd name="T83" fmla="*/ 964 h 1134"/>
                <a:gd name="T84" fmla="*/ 1361 w 1701"/>
                <a:gd name="T85" fmla="*/ 1020 h 1134"/>
                <a:gd name="T86" fmla="*/ 1588 w 1701"/>
                <a:gd name="T87" fmla="*/ 1020 h 1134"/>
                <a:gd name="T88" fmla="*/ 1588 w 1701"/>
                <a:gd name="T89" fmla="*/ 1077 h 1134"/>
                <a:gd name="T90" fmla="*/ 1644 w 1701"/>
                <a:gd name="T91" fmla="*/ 1077 h 1134"/>
                <a:gd name="T92" fmla="*/ 1644 w 1701"/>
                <a:gd name="T93" fmla="*/ 964 h 1134"/>
                <a:gd name="T94" fmla="*/ 1701 w 1701"/>
                <a:gd name="T95" fmla="*/ 964 h 1134"/>
                <a:gd name="T96" fmla="*/ 1701 w 1701"/>
                <a:gd name="T97" fmla="*/ 850 h 1134"/>
                <a:gd name="T98" fmla="*/ 1644 w 1701"/>
                <a:gd name="T99" fmla="*/ 850 h 1134"/>
                <a:gd name="T100" fmla="*/ 1644 w 1701"/>
                <a:gd name="T101" fmla="*/ 737 h 1134"/>
                <a:gd name="T102" fmla="*/ 1588 w 1701"/>
                <a:gd name="T103" fmla="*/ 737 h 1134"/>
                <a:gd name="T104" fmla="*/ 1588 w 1701"/>
                <a:gd name="T105" fmla="*/ 567 h 1134"/>
                <a:gd name="T106" fmla="*/ 1304 w 1701"/>
                <a:gd name="T107" fmla="*/ 567 h 1134"/>
                <a:gd name="T108" fmla="*/ 1304 w 1701"/>
                <a:gd name="T109" fmla="*/ 397 h 1134"/>
                <a:gd name="T110" fmla="*/ 1361 w 1701"/>
                <a:gd name="T111" fmla="*/ 397 h 1134"/>
                <a:gd name="T112" fmla="*/ 1361 w 1701"/>
                <a:gd name="T113" fmla="*/ 340 h 1134"/>
                <a:gd name="T114" fmla="*/ 1304 w 1701"/>
                <a:gd name="T115" fmla="*/ 340 h 1134"/>
                <a:gd name="T116" fmla="*/ 1304 w 1701"/>
                <a:gd name="T117" fmla="*/ 283 h 1134"/>
                <a:gd name="T118" fmla="*/ 1248 w 1701"/>
                <a:gd name="T119" fmla="*/ 283 h 1134"/>
                <a:gd name="T120" fmla="*/ 1248 w 1701"/>
                <a:gd name="T121" fmla="*/ 170 h 1134"/>
                <a:gd name="T122" fmla="*/ 1191 w 1701"/>
                <a:gd name="T123" fmla="*/ 170 h 1134"/>
                <a:gd name="T124" fmla="*/ 1191 w 1701"/>
                <a:gd name="T125" fmla="*/ 11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1" h="1134">
                  <a:moveTo>
                    <a:pt x="1191" y="113"/>
                  </a:moveTo>
                  <a:lnTo>
                    <a:pt x="1077" y="113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51" y="57"/>
                  </a:lnTo>
                  <a:lnTo>
                    <a:pt x="85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510" y="794"/>
                  </a:lnTo>
                  <a:lnTo>
                    <a:pt x="510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81" y="1077"/>
                  </a:lnTo>
                  <a:lnTo>
                    <a:pt x="68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1077" y="964"/>
                  </a:lnTo>
                  <a:lnTo>
                    <a:pt x="1077" y="1020"/>
                  </a:lnTo>
                  <a:lnTo>
                    <a:pt x="1248" y="1020"/>
                  </a:lnTo>
                  <a:lnTo>
                    <a:pt x="1248" y="964"/>
                  </a:lnTo>
                  <a:lnTo>
                    <a:pt x="1361" y="964"/>
                  </a:lnTo>
                  <a:lnTo>
                    <a:pt x="1361" y="1020"/>
                  </a:lnTo>
                  <a:lnTo>
                    <a:pt x="1588" y="1020"/>
                  </a:lnTo>
                  <a:lnTo>
                    <a:pt x="1588" y="1077"/>
                  </a:lnTo>
                  <a:lnTo>
                    <a:pt x="1644" y="1077"/>
                  </a:lnTo>
                  <a:lnTo>
                    <a:pt x="1644" y="964"/>
                  </a:lnTo>
                  <a:lnTo>
                    <a:pt x="1701" y="964"/>
                  </a:lnTo>
                  <a:lnTo>
                    <a:pt x="1701" y="850"/>
                  </a:lnTo>
                  <a:lnTo>
                    <a:pt x="1644" y="850"/>
                  </a:lnTo>
                  <a:lnTo>
                    <a:pt x="1644" y="737"/>
                  </a:lnTo>
                  <a:lnTo>
                    <a:pt x="1588" y="737"/>
                  </a:lnTo>
                  <a:lnTo>
                    <a:pt x="1588" y="567"/>
                  </a:lnTo>
                  <a:lnTo>
                    <a:pt x="1304" y="567"/>
                  </a:lnTo>
                  <a:lnTo>
                    <a:pt x="1304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304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1594" y="2344"/>
              <a:ext cx="850" cy="1360"/>
            </a:xfrm>
            <a:custGeom>
              <a:avLst/>
              <a:gdLst>
                <a:gd name="T0" fmla="*/ 510 w 850"/>
                <a:gd name="T1" fmla="*/ 0 h 1360"/>
                <a:gd name="T2" fmla="*/ 453 w 850"/>
                <a:gd name="T3" fmla="*/ 0 h 1360"/>
                <a:gd name="T4" fmla="*/ 453 w 850"/>
                <a:gd name="T5" fmla="*/ 56 h 1360"/>
                <a:gd name="T6" fmla="*/ 227 w 850"/>
                <a:gd name="T7" fmla="*/ 56 h 1360"/>
                <a:gd name="T8" fmla="*/ 227 w 850"/>
                <a:gd name="T9" fmla="*/ 226 h 1360"/>
                <a:gd name="T10" fmla="*/ 170 w 850"/>
                <a:gd name="T11" fmla="*/ 226 h 1360"/>
                <a:gd name="T12" fmla="*/ 170 w 850"/>
                <a:gd name="T13" fmla="*/ 283 h 1360"/>
                <a:gd name="T14" fmla="*/ 113 w 850"/>
                <a:gd name="T15" fmla="*/ 283 h 1360"/>
                <a:gd name="T16" fmla="*/ 113 w 850"/>
                <a:gd name="T17" fmla="*/ 567 h 1360"/>
                <a:gd name="T18" fmla="*/ 57 w 850"/>
                <a:gd name="T19" fmla="*/ 567 h 1360"/>
                <a:gd name="T20" fmla="*/ 57 w 850"/>
                <a:gd name="T21" fmla="*/ 793 h 1360"/>
                <a:gd name="T22" fmla="*/ 0 w 850"/>
                <a:gd name="T23" fmla="*/ 793 h 1360"/>
                <a:gd name="T24" fmla="*/ 0 w 850"/>
                <a:gd name="T25" fmla="*/ 1190 h 1360"/>
                <a:gd name="T26" fmla="*/ 113 w 850"/>
                <a:gd name="T27" fmla="*/ 1190 h 1360"/>
                <a:gd name="T28" fmla="*/ 113 w 850"/>
                <a:gd name="T29" fmla="*/ 1247 h 1360"/>
                <a:gd name="T30" fmla="*/ 283 w 850"/>
                <a:gd name="T31" fmla="*/ 1247 h 1360"/>
                <a:gd name="T32" fmla="*/ 283 w 850"/>
                <a:gd name="T33" fmla="*/ 1304 h 1360"/>
                <a:gd name="T34" fmla="*/ 510 w 850"/>
                <a:gd name="T35" fmla="*/ 1304 h 1360"/>
                <a:gd name="T36" fmla="*/ 510 w 850"/>
                <a:gd name="T37" fmla="*/ 1360 h 1360"/>
                <a:gd name="T38" fmla="*/ 624 w 850"/>
                <a:gd name="T39" fmla="*/ 1360 h 1360"/>
                <a:gd name="T40" fmla="*/ 624 w 850"/>
                <a:gd name="T41" fmla="*/ 1304 h 1360"/>
                <a:gd name="T42" fmla="*/ 680 w 850"/>
                <a:gd name="T43" fmla="*/ 1304 h 1360"/>
                <a:gd name="T44" fmla="*/ 680 w 850"/>
                <a:gd name="T45" fmla="*/ 1247 h 1360"/>
                <a:gd name="T46" fmla="*/ 737 w 850"/>
                <a:gd name="T47" fmla="*/ 1247 h 1360"/>
                <a:gd name="T48" fmla="*/ 737 w 850"/>
                <a:gd name="T49" fmla="*/ 1134 h 1360"/>
                <a:gd name="T50" fmla="*/ 794 w 850"/>
                <a:gd name="T51" fmla="*/ 1134 h 1360"/>
                <a:gd name="T52" fmla="*/ 794 w 850"/>
                <a:gd name="T53" fmla="*/ 1077 h 1360"/>
                <a:gd name="T54" fmla="*/ 737 w 850"/>
                <a:gd name="T55" fmla="*/ 1077 h 1360"/>
                <a:gd name="T56" fmla="*/ 737 w 850"/>
                <a:gd name="T57" fmla="*/ 623 h 1360"/>
                <a:gd name="T58" fmla="*/ 794 w 850"/>
                <a:gd name="T59" fmla="*/ 623 h 1360"/>
                <a:gd name="T60" fmla="*/ 794 w 850"/>
                <a:gd name="T61" fmla="*/ 680 h 1360"/>
                <a:gd name="T62" fmla="*/ 850 w 850"/>
                <a:gd name="T63" fmla="*/ 680 h 1360"/>
                <a:gd name="T64" fmla="*/ 850 w 850"/>
                <a:gd name="T65" fmla="*/ 453 h 1360"/>
                <a:gd name="T66" fmla="*/ 794 w 850"/>
                <a:gd name="T67" fmla="*/ 453 h 1360"/>
                <a:gd name="T68" fmla="*/ 794 w 850"/>
                <a:gd name="T69" fmla="*/ 396 h 1360"/>
                <a:gd name="T70" fmla="*/ 680 w 850"/>
                <a:gd name="T71" fmla="*/ 396 h 1360"/>
                <a:gd name="T72" fmla="*/ 680 w 850"/>
                <a:gd name="T73" fmla="*/ 283 h 1360"/>
                <a:gd name="T74" fmla="*/ 624 w 850"/>
                <a:gd name="T75" fmla="*/ 283 h 1360"/>
                <a:gd name="T76" fmla="*/ 624 w 850"/>
                <a:gd name="T77" fmla="*/ 226 h 1360"/>
                <a:gd name="T78" fmla="*/ 567 w 850"/>
                <a:gd name="T79" fmla="*/ 226 h 1360"/>
                <a:gd name="T80" fmla="*/ 567 w 850"/>
                <a:gd name="T81" fmla="*/ 0 h 1360"/>
                <a:gd name="T82" fmla="*/ 510 w 850"/>
                <a:gd name="T83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0" h="1360">
                  <a:moveTo>
                    <a:pt x="510" y="0"/>
                  </a:moveTo>
                  <a:lnTo>
                    <a:pt x="453" y="0"/>
                  </a:lnTo>
                  <a:lnTo>
                    <a:pt x="453" y="56"/>
                  </a:lnTo>
                  <a:lnTo>
                    <a:pt x="227" y="56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1190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283" y="1247"/>
                  </a:lnTo>
                  <a:lnTo>
                    <a:pt x="283" y="1304"/>
                  </a:lnTo>
                  <a:lnTo>
                    <a:pt x="510" y="1304"/>
                  </a:lnTo>
                  <a:lnTo>
                    <a:pt x="510" y="1360"/>
                  </a:lnTo>
                  <a:lnTo>
                    <a:pt x="624" y="1360"/>
                  </a:lnTo>
                  <a:lnTo>
                    <a:pt x="624" y="1304"/>
                  </a:lnTo>
                  <a:lnTo>
                    <a:pt x="680" y="1304"/>
                  </a:lnTo>
                  <a:lnTo>
                    <a:pt x="680" y="1247"/>
                  </a:lnTo>
                  <a:lnTo>
                    <a:pt x="737" y="1247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077"/>
                  </a:lnTo>
                  <a:lnTo>
                    <a:pt x="737" y="1077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396"/>
                  </a:lnTo>
                  <a:lnTo>
                    <a:pt x="680" y="396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4259" y="2854"/>
              <a:ext cx="907" cy="1304"/>
            </a:xfrm>
            <a:custGeom>
              <a:avLst/>
              <a:gdLst>
                <a:gd name="T0" fmla="*/ 510 w 907"/>
                <a:gd name="T1" fmla="*/ 1304 h 1304"/>
                <a:gd name="T2" fmla="*/ 397 w 907"/>
                <a:gd name="T3" fmla="*/ 1304 h 1304"/>
                <a:gd name="T4" fmla="*/ 397 w 907"/>
                <a:gd name="T5" fmla="*/ 1247 h 1304"/>
                <a:gd name="T6" fmla="*/ 283 w 907"/>
                <a:gd name="T7" fmla="*/ 1247 h 1304"/>
                <a:gd name="T8" fmla="*/ 283 w 907"/>
                <a:gd name="T9" fmla="*/ 1191 h 1304"/>
                <a:gd name="T10" fmla="*/ 227 w 907"/>
                <a:gd name="T11" fmla="*/ 1191 h 1304"/>
                <a:gd name="T12" fmla="*/ 227 w 907"/>
                <a:gd name="T13" fmla="*/ 1077 h 1304"/>
                <a:gd name="T14" fmla="*/ 113 w 907"/>
                <a:gd name="T15" fmla="*/ 1077 h 1304"/>
                <a:gd name="T16" fmla="*/ 113 w 907"/>
                <a:gd name="T17" fmla="*/ 1021 h 1304"/>
                <a:gd name="T18" fmla="*/ 57 w 907"/>
                <a:gd name="T19" fmla="*/ 1021 h 1304"/>
                <a:gd name="T20" fmla="*/ 57 w 907"/>
                <a:gd name="T21" fmla="*/ 907 h 1304"/>
                <a:gd name="T22" fmla="*/ 0 w 907"/>
                <a:gd name="T23" fmla="*/ 907 h 1304"/>
                <a:gd name="T24" fmla="*/ 0 w 907"/>
                <a:gd name="T25" fmla="*/ 850 h 1304"/>
                <a:gd name="T26" fmla="*/ 57 w 907"/>
                <a:gd name="T27" fmla="*/ 850 h 1304"/>
                <a:gd name="T28" fmla="*/ 57 w 907"/>
                <a:gd name="T29" fmla="*/ 624 h 1304"/>
                <a:gd name="T30" fmla="*/ 113 w 907"/>
                <a:gd name="T31" fmla="*/ 624 h 1304"/>
                <a:gd name="T32" fmla="*/ 113 w 907"/>
                <a:gd name="T33" fmla="*/ 510 h 1304"/>
                <a:gd name="T34" fmla="*/ 170 w 907"/>
                <a:gd name="T35" fmla="*/ 510 h 1304"/>
                <a:gd name="T36" fmla="*/ 170 w 907"/>
                <a:gd name="T37" fmla="*/ 454 h 1304"/>
                <a:gd name="T38" fmla="*/ 227 w 907"/>
                <a:gd name="T39" fmla="*/ 454 h 1304"/>
                <a:gd name="T40" fmla="*/ 227 w 907"/>
                <a:gd name="T41" fmla="*/ 340 h 1304"/>
                <a:gd name="T42" fmla="*/ 283 w 907"/>
                <a:gd name="T43" fmla="*/ 340 h 1304"/>
                <a:gd name="T44" fmla="*/ 283 w 907"/>
                <a:gd name="T45" fmla="*/ 283 h 1304"/>
                <a:gd name="T46" fmla="*/ 340 w 907"/>
                <a:gd name="T47" fmla="*/ 283 h 1304"/>
                <a:gd name="T48" fmla="*/ 340 w 907"/>
                <a:gd name="T49" fmla="*/ 227 h 1304"/>
                <a:gd name="T50" fmla="*/ 397 w 907"/>
                <a:gd name="T51" fmla="*/ 227 h 1304"/>
                <a:gd name="T52" fmla="*/ 397 w 907"/>
                <a:gd name="T53" fmla="*/ 170 h 1304"/>
                <a:gd name="T54" fmla="*/ 453 w 907"/>
                <a:gd name="T55" fmla="*/ 170 h 1304"/>
                <a:gd name="T56" fmla="*/ 453 w 907"/>
                <a:gd name="T57" fmla="*/ 113 h 1304"/>
                <a:gd name="T58" fmla="*/ 510 w 907"/>
                <a:gd name="T59" fmla="*/ 113 h 1304"/>
                <a:gd name="T60" fmla="*/ 510 w 907"/>
                <a:gd name="T61" fmla="*/ 57 h 1304"/>
                <a:gd name="T62" fmla="*/ 567 w 907"/>
                <a:gd name="T63" fmla="*/ 57 h 1304"/>
                <a:gd name="T64" fmla="*/ 567 w 907"/>
                <a:gd name="T65" fmla="*/ 0 h 1304"/>
                <a:gd name="T66" fmla="*/ 737 w 907"/>
                <a:gd name="T67" fmla="*/ 0 h 1304"/>
                <a:gd name="T68" fmla="*/ 737 w 907"/>
                <a:gd name="T69" fmla="*/ 227 h 1304"/>
                <a:gd name="T70" fmla="*/ 794 w 907"/>
                <a:gd name="T71" fmla="*/ 227 h 1304"/>
                <a:gd name="T72" fmla="*/ 794 w 907"/>
                <a:gd name="T73" fmla="*/ 397 h 1304"/>
                <a:gd name="T74" fmla="*/ 850 w 907"/>
                <a:gd name="T75" fmla="*/ 397 h 1304"/>
                <a:gd name="T76" fmla="*/ 850 w 907"/>
                <a:gd name="T77" fmla="*/ 680 h 1304"/>
                <a:gd name="T78" fmla="*/ 907 w 907"/>
                <a:gd name="T79" fmla="*/ 680 h 1304"/>
                <a:gd name="T80" fmla="*/ 907 w 907"/>
                <a:gd name="T81" fmla="*/ 850 h 1304"/>
                <a:gd name="T82" fmla="*/ 794 w 907"/>
                <a:gd name="T83" fmla="*/ 850 h 1304"/>
                <a:gd name="T84" fmla="*/ 794 w 907"/>
                <a:gd name="T85" fmla="*/ 964 h 1304"/>
                <a:gd name="T86" fmla="*/ 737 w 907"/>
                <a:gd name="T87" fmla="*/ 964 h 1304"/>
                <a:gd name="T88" fmla="*/ 737 w 907"/>
                <a:gd name="T89" fmla="*/ 1077 h 1304"/>
                <a:gd name="T90" fmla="*/ 680 w 907"/>
                <a:gd name="T91" fmla="*/ 1077 h 1304"/>
                <a:gd name="T92" fmla="*/ 680 w 907"/>
                <a:gd name="T93" fmla="*/ 1191 h 1304"/>
                <a:gd name="T94" fmla="*/ 624 w 907"/>
                <a:gd name="T95" fmla="*/ 1191 h 1304"/>
                <a:gd name="T96" fmla="*/ 624 w 907"/>
                <a:gd name="T97" fmla="*/ 1134 h 1304"/>
                <a:gd name="T98" fmla="*/ 567 w 907"/>
                <a:gd name="T99" fmla="*/ 1134 h 1304"/>
                <a:gd name="T100" fmla="*/ 567 w 907"/>
                <a:gd name="T101" fmla="*/ 1191 h 1304"/>
                <a:gd name="T102" fmla="*/ 453 w 907"/>
                <a:gd name="T103" fmla="*/ 1191 h 1304"/>
                <a:gd name="T104" fmla="*/ 453 w 907"/>
                <a:gd name="T105" fmla="*/ 1247 h 1304"/>
                <a:gd name="T106" fmla="*/ 510 w 907"/>
                <a:gd name="T107" fmla="*/ 1247 h 1304"/>
                <a:gd name="T108" fmla="*/ 510 w 907"/>
                <a:gd name="T10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7" h="1304">
                  <a:moveTo>
                    <a:pt x="510" y="1304"/>
                  </a:moveTo>
                  <a:lnTo>
                    <a:pt x="397" y="1304"/>
                  </a:lnTo>
                  <a:lnTo>
                    <a:pt x="397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227" y="1191"/>
                  </a:lnTo>
                  <a:lnTo>
                    <a:pt x="227" y="1077"/>
                  </a:lnTo>
                  <a:lnTo>
                    <a:pt x="113" y="1077"/>
                  </a:lnTo>
                  <a:lnTo>
                    <a:pt x="113" y="1021"/>
                  </a:lnTo>
                  <a:lnTo>
                    <a:pt x="57" y="1021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680"/>
                  </a:lnTo>
                  <a:lnTo>
                    <a:pt x="907" y="680"/>
                  </a:lnTo>
                  <a:lnTo>
                    <a:pt x="907" y="850"/>
                  </a:lnTo>
                  <a:lnTo>
                    <a:pt x="794" y="850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1077"/>
                  </a:lnTo>
                  <a:lnTo>
                    <a:pt x="680" y="1077"/>
                  </a:lnTo>
                  <a:lnTo>
                    <a:pt x="680" y="1191"/>
                  </a:lnTo>
                  <a:lnTo>
                    <a:pt x="624" y="1191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453" y="1191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4996" y="2627"/>
              <a:ext cx="567" cy="1077"/>
            </a:xfrm>
            <a:custGeom>
              <a:avLst/>
              <a:gdLst>
                <a:gd name="T0" fmla="*/ 0 w 567"/>
                <a:gd name="T1" fmla="*/ 170 h 1077"/>
                <a:gd name="T2" fmla="*/ 0 w 567"/>
                <a:gd name="T3" fmla="*/ 454 h 1077"/>
                <a:gd name="T4" fmla="*/ 57 w 567"/>
                <a:gd name="T5" fmla="*/ 454 h 1077"/>
                <a:gd name="T6" fmla="*/ 57 w 567"/>
                <a:gd name="T7" fmla="*/ 624 h 1077"/>
                <a:gd name="T8" fmla="*/ 113 w 567"/>
                <a:gd name="T9" fmla="*/ 624 h 1077"/>
                <a:gd name="T10" fmla="*/ 113 w 567"/>
                <a:gd name="T11" fmla="*/ 907 h 1077"/>
                <a:gd name="T12" fmla="*/ 170 w 567"/>
                <a:gd name="T13" fmla="*/ 907 h 1077"/>
                <a:gd name="T14" fmla="*/ 170 w 567"/>
                <a:gd name="T15" fmla="*/ 1077 h 1077"/>
                <a:gd name="T16" fmla="*/ 227 w 567"/>
                <a:gd name="T17" fmla="*/ 1077 h 1077"/>
                <a:gd name="T18" fmla="*/ 227 w 567"/>
                <a:gd name="T19" fmla="*/ 1021 h 1077"/>
                <a:gd name="T20" fmla="*/ 340 w 567"/>
                <a:gd name="T21" fmla="*/ 1021 h 1077"/>
                <a:gd name="T22" fmla="*/ 340 w 567"/>
                <a:gd name="T23" fmla="*/ 737 h 1077"/>
                <a:gd name="T24" fmla="*/ 227 w 567"/>
                <a:gd name="T25" fmla="*/ 737 h 1077"/>
                <a:gd name="T26" fmla="*/ 227 w 567"/>
                <a:gd name="T27" fmla="*/ 624 h 1077"/>
                <a:gd name="T28" fmla="*/ 397 w 567"/>
                <a:gd name="T29" fmla="*/ 624 h 1077"/>
                <a:gd name="T30" fmla="*/ 397 w 567"/>
                <a:gd name="T31" fmla="*/ 567 h 1077"/>
                <a:gd name="T32" fmla="*/ 510 w 567"/>
                <a:gd name="T33" fmla="*/ 567 h 1077"/>
                <a:gd name="T34" fmla="*/ 510 w 567"/>
                <a:gd name="T35" fmla="*/ 510 h 1077"/>
                <a:gd name="T36" fmla="*/ 454 w 567"/>
                <a:gd name="T37" fmla="*/ 510 h 1077"/>
                <a:gd name="T38" fmla="*/ 454 w 567"/>
                <a:gd name="T39" fmla="*/ 454 h 1077"/>
                <a:gd name="T40" fmla="*/ 397 w 567"/>
                <a:gd name="T41" fmla="*/ 454 h 1077"/>
                <a:gd name="T42" fmla="*/ 397 w 567"/>
                <a:gd name="T43" fmla="*/ 397 h 1077"/>
                <a:gd name="T44" fmla="*/ 454 w 567"/>
                <a:gd name="T45" fmla="*/ 397 h 1077"/>
                <a:gd name="T46" fmla="*/ 454 w 567"/>
                <a:gd name="T47" fmla="*/ 340 h 1077"/>
                <a:gd name="T48" fmla="*/ 510 w 567"/>
                <a:gd name="T49" fmla="*/ 340 h 1077"/>
                <a:gd name="T50" fmla="*/ 510 w 567"/>
                <a:gd name="T51" fmla="*/ 284 h 1077"/>
                <a:gd name="T52" fmla="*/ 567 w 567"/>
                <a:gd name="T53" fmla="*/ 284 h 1077"/>
                <a:gd name="T54" fmla="*/ 567 w 567"/>
                <a:gd name="T55" fmla="*/ 170 h 1077"/>
                <a:gd name="T56" fmla="*/ 510 w 567"/>
                <a:gd name="T57" fmla="*/ 170 h 1077"/>
                <a:gd name="T58" fmla="*/ 510 w 567"/>
                <a:gd name="T59" fmla="*/ 0 h 1077"/>
                <a:gd name="T60" fmla="*/ 454 w 567"/>
                <a:gd name="T61" fmla="*/ 0 h 1077"/>
                <a:gd name="T62" fmla="*/ 454 w 567"/>
                <a:gd name="T63" fmla="*/ 57 h 1077"/>
                <a:gd name="T64" fmla="*/ 227 w 567"/>
                <a:gd name="T65" fmla="*/ 57 h 1077"/>
                <a:gd name="T66" fmla="*/ 227 w 567"/>
                <a:gd name="T67" fmla="*/ 113 h 1077"/>
                <a:gd name="T68" fmla="*/ 57 w 567"/>
                <a:gd name="T69" fmla="*/ 113 h 1077"/>
                <a:gd name="T70" fmla="*/ 57 w 567"/>
                <a:gd name="T71" fmla="*/ 170 h 1077"/>
                <a:gd name="T72" fmla="*/ 0 w 567"/>
                <a:gd name="T73" fmla="*/ 17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77">
                  <a:moveTo>
                    <a:pt x="0" y="170"/>
                  </a:move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2671" y="3251"/>
              <a:ext cx="1928" cy="1531"/>
            </a:xfrm>
            <a:custGeom>
              <a:avLst/>
              <a:gdLst>
                <a:gd name="T0" fmla="*/ 0 w 1928"/>
                <a:gd name="T1" fmla="*/ 170 h 1531"/>
                <a:gd name="T2" fmla="*/ 114 w 1928"/>
                <a:gd name="T3" fmla="*/ 113 h 1531"/>
                <a:gd name="T4" fmla="*/ 170 w 1928"/>
                <a:gd name="T5" fmla="*/ 57 h 1531"/>
                <a:gd name="T6" fmla="*/ 284 w 1928"/>
                <a:gd name="T7" fmla="*/ 0 h 1531"/>
                <a:gd name="T8" fmla="*/ 397 w 1928"/>
                <a:gd name="T9" fmla="*/ 57 h 1531"/>
                <a:gd name="T10" fmla="*/ 454 w 1928"/>
                <a:gd name="T11" fmla="*/ 0 h 1531"/>
                <a:gd name="T12" fmla="*/ 567 w 1928"/>
                <a:gd name="T13" fmla="*/ 57 h 1531"/>
                <a:gd name="T14" fmla="*/ 907 w 1928"/>
                <a:gd name="T15" fmla="*/ 0 h 1531"/>
                <a:gd name="T16" fmla="*/ 1077 w 1928"/>
                <a:gd name="T17" fmla="*/ 113 h 1531"/>
                <a:gd name="T18" fmla="*/ 1134 w 1928"/>
                <a:gd name="T19" fmla="*/ 170 h 1531"/>
                <a:gd name="T20" fmla="*/ 1191 w 1928"/>
                <a:gd name="T21" fmla="*/ 227 h 1531"/>
                <a:gd name="T22" fmla="*/ 1248 w 1928"/>
                <a:gd name="T23" fmla="*/ 283 h 1531"/>
                <a:gd name="T24" fmla="*/ 1304 w 1928"/>
                <a:gd name="T25" fmla="*/ 340 h 1531"/>
                <a:gd name="T26" fmla="*/ 1361 w 1928"/>
                <a:gd name="T27" fmla="*/ 397 h 1531"/>
                <a:gd name="T28" fmla="*/ 1418 w 1928"/>
                <a:gd name="T29" fmla="*/ 340 h 1531"/>
                <a:gd name="T30" fmla="*/ 1531 w 1928"/>
                <a:gd name="T31" fmla="*/ 397 h 1531"/>
                <a:gd name="T32" fmla="*/ 1645 w 1928"/>
                <a:gd name="T33" fmla="*/ 453 h 1531"/>
                <a:gd name="T34" fmla="*/ 1588 w 1928"/>
                <a:gd name="T35" fmla="*/ 510 h 1531"/>
                <a:gd name="T36" fmla="*/ 1645 w 1928"/>
                <a:gd name="T37" fmla="*/ 624 h 1531"/>
                <a:gd name="T38" fmla="*/ 1701 w 1928"/>
                <a:gd name="T39" fmla="*/ 680 h 1531"/>
                <a:gd name="T40" fmla="*/ 1815 w 1928"/>
                <a:gd name="T41" fmla="*/ 794 h 1531"/>
                <a:gd name="T42" fmla="*/ 1871 w 1928"/>
                <a:gd name="T43" fmla="*/ 850 h 1531"/>
                <a:gd name="T44" fmla="*/ 1928 w 1928"/>
                <a:gd name="T45" fmla="*/ 1020 h 1531"/>
                <a:gd name="T46" fmla="*/ 1758 w 1928"/>
                <a:gd name="T47" fmla="*/ 1134 h 1531"/>
                <a:gd name="T48" fmla="*/ 1645 w 1928"/>
                <a:gd name="T49" fmla="*/ 1191 h 1531"/>
                <a:gd name="T50" fmla="*/ 1588 w 1928"/>
                <a:gd name="T51" fmla="*/ 1247 h 1531"/>
                <a:gd name="T52" fmla="*/ 1645 w 1928"/>
                <a:gd name="T53" fmla="*/ 1304 h 1531"/>
                <a:gd name="T54" fmla="*/ 1588 w 1928"/>
                <a:gd name="T55" fmla="*/ 1417 h 1531"/>
                <a:gd name="T56" fmla="*/ 1474 w 1928"/>
                <a:gd name="T57" fmla="*/ 1474 h 1531"/>
                <a:gd name="T58" fmla="*/ 1361 w 1928"/>
                <a:gd name="T59" fmla="*/ 1531 h 1531"/>
                <a:gd name="T60" fmla="*/ 1304 w 1928"/>
                <a:gd name="T61" fmla="*/ 1417 h 1531"/>
                <a:gd name="T62" fmla="*/ 1361 w 1928"/>
                <a:gd name="T63" fmla="*/ 1134 h 1531"/>
                <a:gd name="T64" fmla="*/ 1248 w 1928"/>
                <a:gd name="T65" fmla="*/ 1077 h 1531"/>
                <a:gd name="T66" fmla="*/ 1304 w 1928"/>
                <a:gd name="T67" fmla="*/ 850 h 1531"/>
                <a:gd name="T68" fmla="*/ 1248 w 1928"/>
                <a:gd name="T69" fmla="*/ 680 h 1531"/>
                <a:gd name="T70" fmla="*/ 1077 w 1928"/>
                <a:gd name="T71" fmla="*/ 624 h 1531"/>
                <a:gd name="T72" fmla="*/ 964 w 1928"/>
                <a:gd name="T73" fmla="*/ 567 h 1531"/>
                <a:gd name="T74" fmla="*/ 681 w 1928"/>
                <a:gd name="T75" fmla="*/ 567 h 1531"/>
                <a:gd name="T76" fmla="*/ 567 w 1928"/>
                <a:gd name="T77" fmla="*/ 510 h 1531"/>
                <a:gd name="T78" fmla="*/ 454 w 1928"/>
                <a:gd name="T79" fmla="*/ 453 h 1531"/>
                <a:gd name="T80" fmla="*/ 0 w 1928"/>
                <a:gd name="T81" fmla="*/ 39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8" h="1531">
                  <a:moveTo>
                    <a:pt x="0" y="397"/>
                  </a:move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077" y="0"/>
                  </a:lnTo>
                  <a:lnTo>
                    <a:pt x="1077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18" y="397"/>
                  </a:lnTo>
                  <a:lnTo>
                    <a:pt x="1418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645" y="397"/>
                  </a:lnTo>
                  <a:lnTo>
                    <a:pt x="1645" y="453"/>
                  </a:lnTo>
                  <a:lnTo>
                    <a:pt x="1588" y="453"/>
                  </a:lnTo>
                  <a:lnTo>
                    <a:pt x="1588" y="510"/>
                  </a:lnTo>
                  <a:lnTo>
                    <a:pt x="1645" y="510"/>
                  </a:lnTo>
                  <a:lnTo>
                    <a:pt x="1645" y="624"/>
                  </a:lnTo>
                  <a:lnTo>
                    <a:pt x="1701" y="624"/>
                  </a:lnTo>
                  <a:lnTo>
                    <a:pt x="1701" y="680"/>
                  </a:lnTo>
                  <a:lnTo>
                    <a:pt x="1815" y="680"/>
                  </a:lnTo>
                  <a:lnTo>
                    <a:pt x="1815" y="794"/>
                  </a:lnTo>
                  <a:lnTo>
                    <a:pt x="1871" y="794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1928" y="1020"/>
                  </a:lnTo>
                  <a:lnTo>
                    <a:pt x="1758" y="1020"/>
                  </a:lnTo>
                  <a:lnTo>
                    <a:pt x="1758" y="1134"/>
                  </a:lnTo>
                  <a:lnTo>
                    <a:pt x="1645" y="1134"/>
                  </a:lnTo>
                  <a:lnTo>
                    <a:pt x="1645" y="1191"/>
                  </a:lnTo>
                  <a:lnTo>
                    <a:pt x="1588" y="1191"/>
                  </a:lnTo>
                  <a:lnTo>
                    <a:pt x="1588" y="1247"/>
                  </a:lnTo>
                  <a:lnTo>
                    <a:pt x="1645" y="1247"/>
                  </a:lnTo>
                  <a:lnTo>
                    <a:pt x="1645" y="1304"/>
                  </a:lnTo>
                  <a:lnTo>
                    <a:pt x="1588" y="1304"/>
                  </a:lnTo>
                  <a:lnTo>
                    <a:pt x="1588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361" y="1474"/>
                  </a:lnTo>
                  <a:lnTo>
                    <a:pt x="1361" y="1531"/>
                  </a:lnTo>
                  <a:lnTo>
                    <a:pt x="1304" y="1531"/>
                  </a:lnTo>
                  <a:lnTo>
                    <a:pt x="1304" y="1417"/>
                  </a:lnTo>
                  <a:lnTo>
                    <a:pt x="1361" y="141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304" y="1077"/>
                  </a:lnTo>
                  <a:lnTo>
                    <a:pt x="1304" y="850"/>
                  </a:lnTo>
                  <a:lnTo>
                    <a:pt x="1248" y="850"/>
                  </a:lnTo>
                  <a:lnTo>
                    <a:pt x="1248" y="680"/>
                  </a:lnTo>
                  <a:lnTo>
                    <a:pt x="1077" y="680"/>
                  </a:lnTo>
                  <a:lnTo>
                    <a:pt x="107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737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2671" y="3648"/>
              <a:ext cx="1304" cy="680"/>
            </a:xfrm>
            <a:custGeom>
              <a:avLst/>
              <a:gdLst>
                <a:gd name="T0" fmla="*/ 0 w 1304"/>
                <a:gd name="T1" fmla="*/ 0 h 680"/>
                <a:gd name="T2" fmla="*/ 0 w 1304"/>
                <a:gd name="T3" fmla="*/ 623 h 680"/>
                <a:gd name="T4" fmla="*/ 57 w 1304"/>
                <a:gd name="T5" fmla="*/ 623 h 680"/>
                <a:gd name="T6" fmla="*/ 57 w 1304"/>
                <a:gd name="T7" fmla="*/ 680 h 680"/>
                <a:gd name="T8" fmla="*/ 340 w 1304"/>
                <a:gd name="T9" fmla="*/ 680 h 680"/>
                <a:gd name="T10" fmla="*/ 340 w 1304"/>
                <a:gd name="T11" fmla="*/ 623 h 680"/>
                <a:gd name="T12" fmla="*/ 397 w 1304"/>
                <a:gd name="T13" fmla="*/ 623 h 680"/>
                <a:gd name="T14" fmla="*/ 397 w 1304"/>
                <a:gd name="T15" fmla="*/ 567 h 680"/>
                <a:gd name="T16" fmla="*/ 681 w 1304"/>
                <a:gd name="T17" fmla="*/ 567 h 680"/>
                <a:gd name="T18" fmla="*/ 681 w 1304"/>
                <a:gd name="T19" fmla="*/ 623 h 680"/>
                <a:gd name="T20" fmla="*/ 737 w 1304"/>
                <a:gd name="T21" fmla="*/ 623 h 680"/>
                <a:gd name="T22" fmla="*/ 737 w 1304"/>
                <a:gd name="T23" fmla="*/ 680 h 680"/>
                <a:gd name="T24" fmla="*/ 1021 w 1304"/>
                <a:gd name="T25" fmla="*/ 680 h 680"/>
                <a:gd name="T26" fmla="*/ 1021 w 1304"/>
                <a:gd name="T27" fmla="*/ 623 h 680"/>
                <a:gd name="T28" fmla="*/ 1134 w 1304"/>
                <a:gd name="T29" fmla="*/ 623 h 680"/>
                <a:gd name="T30" fmla="*/ 1134 w 1304"/>
                <a:gd name="T31" fmla="*/ 567 h 680"/>
                <a:gd name="T32" fmla="*/ 1304 w 1304"/>
                <a:gd name="T33" fmla="*/ 567 h 680"/>
                <a:gd name="T34" fmla="*/ 1304 w 1304"/>
                <a:gd name="T35" fmla="*/ 453 h 680"/>
                <a:gd name="T36" fmla="*/ 1248 w 1304"/>
                <a:gd name="T37" fmla="*/ 453 h 680"/>
                <a:gd name="T38" fmla="*/ 1248 w 1304"/>
                <a:gd name="T39" fmla="*/ 283 h 680"/>
                <a:gd name="T40" fmla="*/ 1077 w 1304"/>
                <a:gd name="T41" fmla="*/ 283 h 680"/>
                <a:gd name="T42" fmla="*/ 1077 w 1304"/>
                <a:gd name="T43" fmla="*/ 227 h 680"/>
                <a:gd name="T44" fmla="*/ 964 w 1304"/>
                <a:gd name="T45" fmla="*/ 227 h 680"/>
                <a:gd name="T46" fmla="*/ 964 w 1304"/>
                <a:gd name="T47" fmla="*/ 170 h 680"/>
                <a:gd name="T48" fmla="*/ 681 w 1304"/>
                <a:gd name="T49" fmla="*/ 170 h 680"/>
                <a:gd name="T50" fmla="*/ 681 w 1304"/>
                <a:gd name="T51" fmla="*/ 113 h 680"/>
                <a:gd name="T52" fmla="*/ 567 w 1304"/>
                <a:gd name="T53" fmla="*/ 113 h 680"/>
                <a:gd name="T54" fmla="*/ 567 w 1304"/>
                <a:gd name="T55" fmla="*/ 56 h 680"/>
                <a:gd name="T56" fmla="*/ 454 w 1304"/>
                <a:gd name="T57" fmla="*/ 56 h 680"/>
                <a:gd name="T58" fmla="*/ 454 w 1304"/>
                <a:gd name="T59" fmla="*/ 0 h 680"/>
                <a:gd name="T60" fmla="*/ 0 w 1304"/>
                <a:gd name="T6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04" h="680">
                  <a:moveTo>
                    <a:pt x="0" y="0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1021" y="680"/>
                  </a:lnTo>
                  <a:lnTo>
                    <a:pt x="1021" y="623"/>
                  </a:lnTo>
                  <a:lnTo>
                    <a:pt x="1134" y="623"/>
                  </a:lnTo>
                  <a:lnTo>
                    <a:pt x="1134" y="567"/>
                  </a:lnTo>
                  <a:lnTo>
                    <a:pt x="1304" y="567"/>
                  </a:lnTo>
                  <a:lnTo>
                    <a:pt x="1304" y="453"/>
                  </a:lnTo>
                  <a:lnTo>
                    <a:pt x="1248" y="453"/>
                  </a:lnTo>
                  <a:lnTo>
                    <a:pt x="1248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2614" y="5122"/>
              <a:ext cx="851" cy="794"/>
            </a:xfrm>
            <a:custGeom>
              <a:avLst/>
              <a:gdLst>
                <a:gd name="T0" fmla="*/ 624 w 851"/>
                <a:gd name="T1" fmla="*/ 0 h 794"/>
                <a:gd name="T2" fmla="*/ 624 w 851"/>
                <a:gd name="T3" fmla="*/ 170 h 794"/>
                <a:gd name="T4" fmla="*/ 738 w 851"/>
                <a:gd name="T5" fmla="*/ 170 h 794"/>
                <a:gd name="T6" fmla="*/ 738 w 851"/>
                <a:gd name="T7" fmla="*/ 227 h 794"/>
                <a:gd name="T8" fmla="*/ 794 w 851"/>
                <a:gd name="T9" fmla="*/ 227 h 794"/>
                <a:gd name="T10" fmla="*/ 794 w 851"/>
                <a:gd name="T11" fmla="*/ 454 h 794"/>
                <a:gd name="T12" fmla="*/ 851 w 851"/>
                <a:gd name="T13" fmla="*/ 454 h 794"/>
                <a:gd name="T14" fmla="*/ 851 w 851"/>
                <a:gd name="T15" fmla="*/ 510 h 794"/>
                <a:gd name="T16" fmla="*/ 738 w 851"/>
                <a:gd name="T17" fmla="*/ 510 h 794"/>
                <a:gd name="T18" fmla="*/ 738 w 851"/>
                <a:gd name="T19" fmla="*/ 567 h 794"/>
                <a:gd name="T20" fmla="*/ 681 w 851"/>
                <a:gd name="T21" fmla="*/ 567 h 794"/>
                <a:gd name="T22" fmla="*/ 624 w 851"/>
                <a:gd name="T23" fmla="*/ 567 h 794"/>
                <a:gd name="T24" fmla="*/ 624 w 851"/>
                <a:gd name="T25" fmla="*/ 510 h 794"/>
                <a:gd name="T26" fmla="*/ 511 w 851"/>
                <a:gd name="T27" fmla="*/ 510 h 794"/>
                <a:gd name="T28" fmla="*/ 511 w 851"/>
                <a:gd name="T29" fmla="*/ 680 h 794"/>
                <a:gd name="T30" fmla="*/ 397 w 851"/>
                <a:gd name="T31" fmla="*/ 680 h 794"/>
                <a:gd name="T32" fmla="*/ 397 w 851"/>
                <a:gd name="T33" fmla="*/ 794 h 794"/>
                <a:gd name="T34" fmla="*/ 227 w 851"/>
                <a:gd name="T35" fmla="*/ 794 h 794"/>
                <a:gd name="T36" fmla="*/ 227 w 851"/>
                <a:gd name="T37" fmla="*/ 680 h 794"/>
                <a:gd name="T38" fmla="*/ 171 w 851"/>
                <a:gd name="T39" fmla="*/ 680 h 794"/>
                <a:gd name="T40" fmla="*/ 171 w 851"/>
                <a:gd name="T41" fmla="*/ 624 h 794"/>
                <a:gd name="T42" fmla="*/ 57 w 851"/>
                <a:gd name="T43" fmla="*/ 624 h 794"/>
                <a:gd name="T44" fmla="*/ 57 w 851"/>
                <a:gd name="T45" fmla="*/ 567 h 794"/>
                <a:gd name="T46" fmla="*/ 0 w 851"/>
                <a:gd name="T47" fmla="*/ 567 h 794"/>
                <a:gd name="T48" fmla="*/ 0 w 851"/>
                <a:gd name="T49" fmla="*/ 170 h 794"/>
                <a:gd name="T50" fmla="*/ 57 w 851"/>
                <a:gd name="T51" fmla="*/ 170 h 794"/>
                <a:gd name="T52" fmla="*/ 57 w 851"/>
                <a:gd name="T53" fmla="*/ 57 h 794"/>
                <a:gd name="T54" fmla="*/ 511 w 851"/>
                <a:gd name="T55" fmla="*/ 57 h 794"/>
                <a:gd name="T56" fmla="*/ 511 w 851"/>
                <a:gd name="T57" fmla="*/ 0 h 794"/>
                <a:gd name="T58" fmla="*/ 624 w 851"/>
                <a:gd name="T5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1" h="794">
                  <a:moveTo>
                    <a:pt x="624" y="0"/>
                  </a:moveTo>
                  <a:lnTo>
                    <a:pt x="624" y="170"/>
                  </a:lnTo>
                  <a:lnTo>
                    <a:pt x="738" y="170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11" y="510"/>
                  </a:lnTo>
                  <a:lnTo>
                    <a:pt x="511" y="680"/>
                  </a:lnTo>
                  <a:lnTo>
                    <a:pt x="397" y="680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2388" y="4668"/>
              <a:ext cx="793" cy="511"/>
            </a:xfrm>
            <a:custGeom>
              <a:avLst/>
              <a:gdLst>
                <a:gd name="T0" fmla="*/ 793 w 793"/>
                <a:gd name="T1" fmla="*/ 454 h 511"/>
                <a:gd name="T2" fmla="*/ 793 w 793"/>
                <a:gd name="T3" fmla="*/ 114 h 511"/>
                <a:gd name="T4" fmla="*/ 680 w 793"/>
                <a:gd name="T5" fmla="*/ 114 h 511"/>
                <a:gd name="T6" fmla="*/ 680 w 793"/>
                <a:gd name="T7" fmla="*/ 57 h 511"/>
                <a:gd name="T8" fmla="*/ 567 w 793"/>
                <a:gd name="T9" fmla="*/ 57 h 511"/>
                <a:gd name="T10" fmla="*/ 567 w 793"/>
                <a:gd name="T11" fmla="*/ 0 h 511"/>
                <a:gd name="T12" fmla="*/ 453 w 793"/>
                <a:gd name="T13" fmla="*/ 0 h 511"/>
                <a:gd name="T14" fmla="*/ 453 w 793"/>
                <a:gd name="T15" fmla="*/ 114 h 511"/>
                <a:gd name="T16" fmla="*/ 283 w 793"/>
                <a:gd name="T17" fmla="*/ 114 h 511"/>
                <a:gd name="T18" fmla="*/ 283 w 793"/>
                <a:gd name="T19" fmla="*/ 57 h 511"/>
                <a:gd name="T20" fmla="*/ 170 w 793"/>
                <a:gd name="T21" fmla="*/ 57 h 511"/>
                <a:gd name="T22" fmla="*/ 170 w 793"/>
                <a:gd name="T23" fmla="*/ 170 h 511"/>
                <a:gd name="T24" fmla="*/ 226 w 793"/>
                <a:gd name="T25" fmla="*/ 170 h 511"/>
                <a:gd name="T26" fmla="*/ 226 w 793"/>
                <a:gd name="T27" fmla="*/ 227 h 511"/>
                <a:gd name="T28" fmla="*/ 113 w 793"/>
                <a:gd name="T29" fmla="*/ 227 h 511"/>
                <a:gd name="T30" fmla="*/ 113 w 793"/>
                <a:gd name="T31" fmla="*/ 284 h 511"/>
                <a:gd name="T32" fmla="*/ 56 w 793"/>
                <a:gd name="T33" fmla="*/ 284 h 511"/>
                <a:gd name="T34" fmla="*/ 56 w 793"/>
                <a:gd name="T35" fmla="*/ 227 h 511"/>
                <a:gd name="T36" fmla="*/ 0 w 793"/>
                <a:gd name="T37" fmla="*/ 227 h 511"/>
                <a:gd name="T38" fmla="*/ 0 w 793"/>
                <a:gd name="T39" fmla="*/ 341 h 511"/>
                <a:gd name="T40" fmla="*/ 56 w 793"/>
                <a:gd name="T41" fmla="*/ 341 h 511"/>
                <a:gd name="T42" fmla="*/ 56 w 793"/>
                <a:gd name="T43" fmla="*/ 454 h 511"/>
                <a:gd name="T44" fmla="*/ 226 w 793"/>
                <a:gd name="T45" fmla="*/ 454 h 511"/>
                <a:gd name="T46" fmla="*/ 226 w 793"/>
                <a:gd name="T47" fmla="*/ 511 h 511"/>
                <a:gd name="T48" fmla="*/ 737 w 793"/>
                <a:gd name="T49" fmla="*/ 511 h 511"/>
                <a:gd name="T50" fmla="*/ 737 w 793"/>
                <a:gd name="T51" fmla="*/ 454 h 511"/>
                <a:gd name="T52" fmla="*/ 793 w 793"/>
                <a:gd name="T53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3" h="511">
                  <a:moveTo>
                    <a:pt x="793" y="454"/>
                  </a:moveTo>
                  <a:lnTo>
                    <a:pt x="79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454"/>
                  </a:lnTo>
                  <a:lnTo>
                    <a:pt x="226" y="454"/>
                  </a:lnTo>
                  <a:lnTo>
                    <a:pt x="226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793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2444" y="4271"/>
              <a:ext cx="1078" cy="794"/>
            </a:xfrm>
            <a:custGeom>
              <a:avLst/>
              <a:gdLst>
                <a:gd name="T0" fmla="*/ 284 w 1078"/>
                <a:gd name="T1" fmla="*/ 0 h 794"/>
                <a:gd name="T2" fmla="*/ 114 w 1078"/>
                <a:gd name="T3" fmla="*/ 0 h 794"/>
                <a:gd name="T4" fmla="*/ 114 w 1078"/>
                <a:gd name="T5" fmla="*/ 57 h 794"/>
                <a:gd name="T6" fmla="*/ 0 w 1078"/>
                <a:gd name="T7" fmla="*/ 57 h 794"/>
                <a:gd name="T8" fmla="*/ 0 w 1078"/>
                <a:gd name="T9" fmla="*/ 227 h 794"/>
                <a:gd name="T10" fmla="*/ 57 w 1078"/>
                <a:gd name="T11" fmla="*/ 227 h 794"/>
                <a:gd name="T12" fmla="*/ 57 w 1078"/>
                <a:gd name="T13" fmla="*/ 397 h 794"/>
                <a:gd name="T14" fmla="*/ 170 w 1078"/>
                <a:gd name="T15" fmla="*/ 397 h 794"/>
                <a:gd name="T16" fmla="*/ 170 w 1078"/>
                <a:gd name="T17" fmla="*/ 454 h 794"/>
                <a:gd name="T18" fmla="*/ 227 w 1078"/>
                <a:gd name="T19" fmla="*/ 454 h 794"/>
                <a:gd name="T20" fmla="*/ 227 w 1078"/>
                <a:gd name="T21" fmla="*/ 511 h 794"/>
                <a:gd name="T22" fmla="*/ 397 w 1078"/>
                <a:gd name="T23" fmla="*/ 511 h 794"/>
                <a:gd name="T24" fmla="*/ 397 w 1078"/>
                <a:gd name="T25" fmla="*/ 397 h 794"/>
                <a:gd name="T26" fmla="*/ 511 w 1078"/>
                <a:gd name="T27" fmla="*/ 397 h 794"/>
                <a:gd name="T28" fmla="*/ 511 w 1078"/>
                <a:gd name="T29" fmla="*/ 454 h 794"/>
                <a:gd name="T30" fmla="*/ 624 w 1078"/>
                <a:gd name="T31" fmla="*/ 454 h 794"/>
                <a:gd name="T32" fmla="*/ 624 w 1078"/>
                <a:gd name="T33" fmla="*/ 511 h 794"/>
                <a:gd name="T34" fmla="*/ 737 w 1078"/>
                <a:gd name="T35" fmla="*/ 511 h 794"/>
                <a:gd name="T36" fmla="*/ 737 w 1078"/>
                <a:gd name="T37" fmla="*/ 738 h 794"/>
                <a:gd name="T38" fmla="*/ 794 w 1078"/>
                <a:gd name="T39" fmla="*/ 738 h 794"/>
                <a:gd name="T40" fmla="*/ 794 w 1078"/>
                <a:gd name="T41" fmla="*/ 794 h 794"/>
                <a:gd name="T42" fmla="*/ 964 w 1078"/>
                <a:gd name="T43" fmla="*/ 794 h 794"/>
                <a:gd name="T44" fmla="*/ 964 w 1078"/>
                <a:gd name="T45" fmla="*/ 681 h 794"/>
                <a:gd name="T46" fmla="*/ 1021 w 1078"/>
                <a:gd name="T47" fmla="*/ 681 h 794"/>
                <a:gd name="T48" fmla="*/ 1021 w 1078"/>
                <a:gd name="T49" fmla="*/ 341 h 794"/>
                <a:gd name="T50" fmla="*/ 1078 w 1078"/>
                <a:gd name="T51" fmla="*/ 341 h 794"/>
                <a:gd name="T52" fmla="*/ 1078 w 1078"/>
                <a:gd name="T53" fmla="*/ 284 h 794"/>
                <a:gd name="T54" fmla="*/ 908 w 1078"/>
                <a:gd name="T55" fmla="*/ 284 h 794"/>
                <a:gd name="T56" fmla="*/ 908 w 1078"/>
                <a:gd name="T57" fmla="*/ 341 h 794"/>
                <a:gd name="T58" fmla="*/ 794 w 1078"/>
                <a:gd name="T59" fmla="*/ 341 h 794"/>
                <a:gd name="T60" fmla="*/ 794 w 1078"/>
                <a:gd name="T61" fmla="*/ 227 h 794"/>
                <a:gd name="T62" fmla="*/ 737 w 1078"/>
                <a:gd name="T63" fmla="*/ 227 h 794"/>
                <a:gd name="T64" fmla="*/ 737 w 1078"/>
                <a:gd name="T65" fmla="*/ 171 h 794"/>
                <a:gd name="T66" fmla="*/ 681 w 1078"/>
                <a:gd name="T67" fmla="*/ 171 h 794"/>
                <a:gd name="T68" fmla="*/ 681 w 1078"/>
                <a:gd name="T69" fmla="*/ 0 h 794"/>
                <a:gd name="T70" fmla="*/ 567 w 1078"/>
                <a:gd name="T71" fmla="*/ 0 h 794"/>
                <a:gd name="T72" fmla="*/ 567 w 1078"/>
                <a:gd name="T73" fmla="*/ 57 h 794"/>
                <a:gd name="T74" fmla="*/ 284 w 1078"/>
                <a:gd name="T75" fmla="*/ 57 h 794"/>
                <a:gd name="T76" fmla="*/ 284 w 1078"/>
                <a:gd name="T7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8" h="794">
                  <a:moveTo>
                    <a:pt x="284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738"/>
                  </a:lnTo>
                  <a:lnTo>
                    <a:pt x="794" y="738"/>
                  </a:lnTo>
                  <a:lnTo>
                    <a:pt x="794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341"/>
                  </a:lnTo>
                  <a:lnTo>
                    <a:pt x="1078" y="341"/>
                  </a:lnTo>
                  <a:lnTo>
                    <a:pt x="1078" y="284"/>
                  </a:lnTo>
                  <a:lnTo>
                    <a:pt x="908" y="28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71"/>
                  </a:lnTo>
                  <a:lnTo>
                    <a:pt x="681" y="171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3181" y="5009"/>
              <a:ext cx="851" cy="567"/>
            </a:xfrm>
            <a:custGeom>
              <a:avLst/>
              <a:gdLst>
                <a:gd name="T0" fmla="*/ 794 w 851"/>
                <a:gd name="T1" fmla="*/ 0 h 567"/>
                <a:gd name="T2" fmla="*/ 624 w 851"/>
                <a:gd name="T3" fmla="*/ 0 h 567"/>
                <a:gd name="T4" fmla="*/ 624 w 851"/>
                <a:gd name="T5" fmla="*/ 56 h 567"/>
                <a:gd name="T6" fmla="*/ 454 w 851"/>
                <a:gd name="T7" fmla="*/ 56 h 567"/>
                <a:gd name="T8" fmla="*/ 454 w 851"/>
                <a:gd name="T9" fmla="*/ 0 h 567"/>
                <a:gd name="T10" fmla="*/ 341 w 851"/>
                <a:gd name="T11" fmla="*/ 0 h 567"/>
                <a:gd name="T12" fmla="*/ 341 w 851"/>
                <a:gd name="T13" fmla="*/ 56 h 567"/>
                <a:gd name="T14" fmla="*/ 57 w 851"/>
                <a:gd name="T15" fmla="*/ 56 h 567"/>
                <a:gd name="T16" fmla="*/ 57 w 851"/>
                <a:gd name="T17" fmla="*/ 0 h 567"/>
                <a:gd name="T18" fmla="*/ 0 w 851"/>
                <a:gd name="T19" fmla="*/ 0 h 567"/>
                <a:gd name="T20" fmla="*/ 0 w 851"/>
                <a:gd name="T21" fmla="*/ 113 h 567"/>
                <a:gd name="T22" fmla="*/ 57 w 851"/>
                <a:gd name="T23" fmla="*/ 113 h 567"/>
                <a:gd name="T24" fmla="*/ 57 w 851"/>
                <a:gd name="T25" fmla="*/ 283 h 567"/>
                <a:gd name="T26" fmla="*/ 171 w 851"/>
                <a:gd name="T27" fmla="*/ 283 h 567"/>
                <a:gd name="T28" fmla="*/ 171 w 851"/>
                <a:gd name="T29" fmla="*/ 340 h 567"/>
                <a:gd name="T30" fmla="*/ 227 w 851"/>
                <a:gd name="T31" fmla="*/ 340 h 567"/>
                <a:gd name="T32" fmla="*/ 227 w 851"/>
                <a:gd name="T33" fmla="*/ 567 h 567"/>
                <a:gd name="T34" fmla="*/ 341 w 851"/>
                <a:gd name="T35" fmla="*/ 567 h 567"/>
                <a:gd name="T36" fmla="*/ 341 w 851"/>
                <a:gd name="T37" fmla="*/ 453 h 567"/>
                <a:gd name="T38" fmla="*/ 397 w 851"/>
                <a:gd name="T39" fmla="*/ 453 h 567"/>
                <a:gd name="T40" fmla="*/ 397 w 851"/>
                <a:gd name="T41" fmla="*/ 396 h 567"/>
                <a:gd name="T42" fmla="*/ 511 w 851"/>
                <a:gd name="T43" fmla="*/ 396 h 567"/>
                <a:gd name="T44" fmla="*/ 511 w 851"/>
                <a:gd name="T45" fmla="*/ 340 h 567"/>
                <a:gd name="T46" fmla="*/ 738 w 851"/>
                <a:gd name="T47" fmla="*/ 340 h 567"/>
                <a:gd name="T48" fmla="*/ 738 w 851"/>
                <a:gd name="T49" fmla="*/ 283 h 567"/>
                <a:gd name="T50" fmla="*/ 794 w 851"/>
                <a:gd name="T51" fmla="*/ 283 h 567"/>
                <a:gd name="T52" fmla="*/ 794 w 851"/>
                <a:gd name="T53" fmla="*/ 226 h 567"/>
                <a:gd name="T54" fmla="*/ 851 w 851"/>
                <a:gd name="T55" fmla="*/ 226 h 567"/>
                <a:gd name="T56" fmla="*/ 851 w 851"/>
                <a:gd name="T57" fmla="*/ 56 h 567"/>
                <a:gd name="T58" fmla="*/ 794 w 851"/>
                <a:gd name="T59" fmla="*/ 56 h 567"/>
                <a:gd name="T60" fmla="*/ 794 w 851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1" h="567">
                  <a:moveTo>
                    <a:pt x="794" y="0"/>
                  </a:moveTo>
                  <a:lnTo>
                    <a:pt x="624" y="0"/>
                  </a:lnTo>
                  <a:lnTo>
                    <a:pt x="62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1" y="283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397" y="453"/>
                  </a:lnTo>
                  <a:lnTo>
                    <a:pt x="397" y="396"/>
                  </a:lnTo>
                  <a:lnTo>
                    <a:pt x="511" y="396"/>
                  </a:lnTo>
                  <a:lnTo>
                    <a:pt x="51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851" y="226"/>
                  </a:lnTo>
                  <a:lnTo>
                    <a:pt x="851" y="56"/>
                  </a:lnTo>
                  <a:lnTo>
                    <a:pt x="794" y="56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4599" y="4101"/>
              <a:ext cx="340" cy="284"/>
            </a:xfrm>
            <a:custGeom>
              <a:avLst/>
              <a:gdLst>
                <a:gd name="T0" fmla="*/ 0 w 340"/>
                <a:gd name="T1" fmla="*/ 0 h 284"/>
                <a:gd name="T2" fmla="*/ 0 w 340"/>
                <a:gd name="T3" fmla="*/ 227 h 284"/>
                <a:gd name="T4" fmla="*/ 227 w 340"/>
                <a:gd name="T5" fmla="*/ 227 h 284"/>
                <a:gd name="T6" fmla="*/ 227 w 340"/>
                <a:gd name="T7" fmla="*/ 284 h 284"/>
                <a:gd name="T8" fmla="*/ 340 w 340"/>
                <a:gd name="T9" fmla="*/ 284 h 284"/>
                <a:gd name="T10" fmla="*/ 340 w 340"/>
                <a:gd name="T11" fmla="*/ 227 h 284"/>
                <a:gd name="T12" fmla="*/ 284 w 340"/>
                <a:gd name="T13" fmla="*/ 227 h 284"/>
                <a:gd name="T14" fmla="*/ 284 w 340"/>
                <a:gd name="T15" fmla="*/ 114 h 284"/>
                <a:gd name="T16" fmla="*/ 227 w 340"/>
                <a:gd name="T17" fmla="*/ 114 h 284"/>
                <a:gd name="T18" fmla="*/ 227 w 340"/>
                <a:gd name="T19" fmla="*/ 57 h 284"/>
                <a:gd name="T20" fmla="*/ 57 w 340"/>
                <a:gd name="T21" fmla="*/ 57 h 284"/>
                <a:gd name="T22" fmla="*/ 57 w 340"/>
                <a:gd name="T23" fmla="*/ 0 h 284"/>
                <a:gd name="T24" fmla="*/ 0 w 34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84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3465" y="4385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454 w 567"/>
                <a:gd name="T3" fmla="*/ 57 h 567"/>
                <a:gd name="T4" fmla="*/ 397 w 567"/>
                <a:gd name="T5" fmla="*/ 57 h 567"/>
                <a:gd name="T6" fmla="*/ 397 w 567"/>
                <a:gd name="T7" fmla="*/ 113 h 567"/>
                <a:gd name="T8" fmla="*/ 283 w 567"/>
                <a:gd name="T9" fmla="*/ 113 h 567"/>
                <a:gd name="T10" fmla="*/ 283 w 567"/>
                <a:gd name="T11" fmla="*/ 227 h 567"/>
                <a:gd name="T12" fmla="*/ 227 w 567"/>
                <a:gd name="T13" fmla="*/ 227 h 567"/>
                <a:gd name="T14" fmla="*/ 227 w 567"/>
                <a:gd name="T15" fmla="*/ 283 h 567"/>
                <a:gd name="T16" fmla="*/ 170 w 567"/>
                <a:gd name="T17" fmla="*/ 283 h 567"/>
                <a:gd name="T18" fmla="*/ 170 w 567"/>
                <a:gd name="T19" fmla="*/ 340 h 567"/>
                <a:gd name="T20" fmla="*/ 113 w 567"/>
                <a:gd name="T21" fmla="*/ 340 h 567"/>
                <a:gd name="T22" fmla="*/ 113 w 567"/>
                <a:gd name="T23" fmla="*/ 397 h 567"/>
                <a:gd name="T24" fmla="*/ 57 w 567"/>
                <a:gd name="T25" fmla="*/ 397 h 567"/>
                <a:gd name="T26" fmla="*/ 57 w 567"/>
                <a:gd name="T27" fmla="*/ 453 h 567"/>
                <a:gd name="T28" fmla="*/ 0 w 567"/>
                <a:gd name="T29" fmla="*/ 453 h 567"/>
                <a:gd name="T30" fmla="*/ 0 w 567"/>
                <a:gd name="T31" fmla="*/ 567 h 567"/>
                <a:gd name="T32" fmla="*/ 227 w 567"/>
                <a:gd name="T33" fmla="*/ 567 h 567"/>
                <a:gd name="T34" fmla="*/ 227 w 567"/>
                <a:gd name="T35" fmla="*/ 510 h 567"/>
                <a:gd name="T36" fmla="*/ 283 w 567"/>
                <a:gd name="T37" fmla="*/ 510 h 567"/>
                <a:gd name="T38" fmla="*/ 283 w 567"/>
                <a:gd name="T39" fmla="*/ 453 h 567"/>
                <a:gd name="T40" fmla="*/ 340 w 567"/>
                <a:gd name="T41" fmla="*/ 453 h 567"/>
                <a:gd name="T42" fmla="*/ 340 w 567"/>
                <a:gd name="T43" fmla="*/ 397 h 567"/>
                <a:gd name="T44" fmla="*/ 510 w 567"/>
                <a:gd name="T45" fmla="*/ 397 h 567"/>
                <a:gd name="T46" fmla="*/ 510 w 567"/>
                <a:gd name="T47" fmla="*/ 283 h 567"/>
                <a:gd name="T48" fmla="*/ 567 w 567"/>
                <a:gd name="T49" fmla="*/ 283 h 567"/>
                <a:gd name="T50" fmla="*/ 567 w 567"/>
                <a:gd name="T51" fmla="*/ 0 h 567"/>
                <a:gd name="T52" fmla="*/ 454 w 567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3408" y="4271"/>
              <a:ext cx="1304" cy="964"/>
            </a:xfrm>
            <a:custGeom>
              <a:avLst/>
              <a:gdLst>
                <a:gd name="T0" fmla="*/ 1304 w 1304"/>
                <a:gd name="T1" fmla="*/ 57 h 964"/>
                <a:gd name="T2" fmla="*/ 1304 w 1304"/>
                <a:gd name="T3" fmla="*/ 114 h 964"/>
                <a:gd name="T4" fmla="*/ 1248 w 1304"/>
                <a:gd name="T5" fmla="*/ 114 h 964"/>
                <a:gd name="T6" fmla="*/ 1248 w 1304"/>
                <a:gd name="T7" fmla="*/ 227 h 964"/>
                <a:gd name="T8" fmla="*/ 1191 w 1304"/>
                <a:gd name="T9" fmla="*/ 227 h 964"/>
                <a:gd name="T10" fmla="*/ 1191 w 1304"/>
                <a:gd name="T11" fmla="*/ 341 h 964"/>
                <a:gd name="T12" fmla="*/ 1134 w 1304"/>
                <a:gd name="T13" fmla="*/ 341 h 964"/>
                <a:gd name="T14" fmla="*/ 1134 w 1304"/>
                <a:gd name="T15" fmla="*/ 454 h 964"/>
                <a:gd name="T16" fmla="*/ 1078 w 1304"/>
                <a:gd name="T17" fmla="*/ 454 h 964"/>
                <a:gd name="T18" fmla="*/ 1078 w 1304"/>
                <a:gd name="T19" fmla="*/ 511 h 964"/>
                <a:gd name="T20" fmla="*/ 1021 w 1304"/>
                <a:gd name="T21" fmla="*/ 511 h 964"/>
                <a:gd name="T22" fmla="*/ 1021 w 1304"/>
                <a:gd name="T23" fmla="*/ 681 h 964"/>
                <a:gd name="T24" fmla="*/ 1078 w 1304"/>
                <a:gd name="T25" fmla="*/ 681 h 964"/>
                <a:gd name="T26" fmla="*/ 1078 w 1304"/>
                <a:gd name="T27" fmla="*/ 738 h 964"/>
                <a:gd name="T28" fmla="*/ 1021 w 1304"/>
                <a:gd name="T29" fmla="*/ 738 h 964"/>
                <a:gd name="T30" fmla="*/ 1021 w 1304"/>
                <a:gd name="T31" fmla="*/ 794 h 964"/>
                <a:gd name="T32" fmla="*/ 964 w 1304"/>
                <a:gd name="T33" fmla="*/ 794 h 964"/>
                <a:gd name="T34" fmla="*/ 964 w 1304"/>
                <a:gd name="T35" fmla="*/ 851 h 964"/>
                <a:gd name="T36" fmla="*/ 794 w 1304"/>
                <a:gd name="T37" fmla="*/ 851 h 964"/>
                <a:gd name="T38" fmla="*/ 794 w 1304"/>
                <a:gd name="T39" fmla="*/ 908 h 964"/>
                <a:gd name="T40" fmla="*/ 737 w 1304"/>
                <a:gd name="T41" fmla="*/ 908 h 964"/>
                <a:gd name="T42" fmla="*/ 737 w 1304"/>
                <a:gd name="T43" fmla="*/ 964 h 964"/>
                <a:gd name="T44" fmla="*/ 681 w 1304"/>
                <a:gd name="T45" fmla="*/ 964 h 964"/>
                <a:gd name="T46" fmla="*/ 681 w 1304"/>
                <a:gd name="T47" fmla="*/ 908 h 964"/>
                <a:gd name="T48" fmla="*/ 624 w 1304"/>
                <a:gd name="T49" fmla="*/ 908 h 964"/>
                <a:gd name="T50" fmla="*/ 624 w 1304"/>
                <a:gd name="T51" fmla="*/ 794 h 964"/>
                <a:gd name="T52" fmla="*/ 567 w 1304"/>
                <a:gd name="T53" fmla="*/ 794 h 964"/>
                <a:gd name="T54" fmla="*/ 567 w 1304"/>
                <a:gd name="T55" fmla="*/ 738 h 964"/>
                <a:gd name="T56" fmla="*/ 397 w 1304"/>
                <a:gd name="T57" fmla="*/ 738 h 964"/>
                <a:gd name="T58" fmla="*/ 397 w 1304"/>
                <a:gd name="T59" fmla="*/ 794 h 964"/>
                <a:gd name="T60" fmla="*/ 227 w 1304"/>
                <a:gd name="T61" fmla="*/ 794 h 964"/>
                <a:gd name="T62" fmla="*/ 227 w 1304"/>
                <a:gd name="T63" fmla="*/ 738 h 964"/>
                <a:gd name="T64" fmla="*/ 114 w 1304"/>
                <a:gd name="T65" fmla="*/ 738 h 964"/>
                <a:gd name="T66" fmla="*/ 114 w 1304"/>
                <a:gd name="T67" fmla="*/ 794 h 964"/>
                <a:gd name="T68" fmla="*/ 0 w 1304"/>
                <a:gd name="T69" fmla="*/ 794 h 964"/>
                <a:gd name="T70" fmla="*/ 0 w 1304"/>
                <a:gd name="T71" fmla="*/ 681 h 964"/>
                <a:gd name="T72" fmla="*/ 284 w 1304"/>
                <a:gd name="T73" fmla="*/ 681 h 964"/>
                <a:gd name="T74" fmla="*/ 284 w 1304"/>
                <a:gd name="T75" fmla="*/ 624 h 964"/>
                <a:gd name="T76" fmla="*/ 340 w 1304"/>
                <a:gd name="T77" fmla="*/ 624 h 964"/>
                <a:gd name="T78" fmla="*/ 340 w 1304"/>
                <a:gd name="T79" fmla="*/ 567 h 964"/>
                <a:gd name="T80" fmla="*/ 397 w 1304"/>
                <a:gd name="T81" fmla="*/ 567 h 964"/>
                <a:gd name="T82" fmla="*/ 397 w 1304"/>
                <a:gd name="T83" fmla="*/ 511 h 964"/>
                <a:gd name="T84" fmla="*/ 624 w 1304"/>
                <a:gd name="T85" fmla="*/ 511 h 964"/>
                <a:gd name="T86" fmla="*/ 624 w 1304"/>
                <a:gd name="T87" fmla="*/ 454 h 964"/>
                <a:gd name="T88" fmla="*/ 737 w 1304"/>
                <a:gd name="T89" fmla="*/ 454 h 964"/>
                <a:gd name="T90" fmla="*/ 737 w 1304"/>
                <a:gd name="T91" fmla="*/ 397 h 964"/>
                <a:gd name="T92" fmla="*/ 851 w 1304"/>
                <a:gd name="T93" fmla="*/ 397 h 964"/>
                <a:gd name="T94" fmla="*/ 851 w 1304"/>
                <a:gd name="T95" fmla="*/ 284 h 964"/>
                <a:gd name="T96" fmla="*/ 908 w 1304"/>
                <a:gd name="T97" fmla="*/ 284 h 964"/>
                <a:gd name="T98" fmla="*/ 908 w 1304"/>
                <a:gd name="T99" fmla="*/ 227 h 964"/>
                <a:gd name="T100" fmla="*/ 851 w 1304"/>
                <a:gd name="T101" fmla="*/ 227 h 964"/>
                <a:gd name="T102" fmla="*/ 851 w 1304"/>
                <a:gd name="T103" fmla="*/ 171 h 964"/>
                <a:gd name="T104" fmla="*/ 908 w 1304"/>
                <a:gd name="T105" fmla="*/ 171 h 964"/>
                <a:gd name="T106" fmla="*/ 908 w 1304"/>
                <a:gd name="T107" fmla="*/ 114 h 964"/>
                <a:gd name="T108" fmla="*/ 1021 w 1304"/>
                <a:gd name="T109" fmla="*/ 114 h 964"/>
                <a:gd name="T110" fmla="*/ 1021 w 1304"/>
                <a:gd name="T111" fmla="*/ 0 h 964"/>
                <a:gd name="T112" fmla="*/ 1191 w 1304"/>
                <a:gd name="T113" fmla="*/ 0 h 964"/>
                <a:gd name="T114" fmla="*/ 1191 w 1304"/>
                <a:gd name="T115" fmla="*/ 57 h 964"/>
                <a:gd name="T116" fmla="*/ 1304 w 1304"/>
                <a:gd name="T117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964">
                  <a:moveTo>
                    <a:pt x="1304" y="57"/>
                  </a:moveTo>
                  <a:lnTo>
                    <a:pt x="1304" y="114"/>
                  </a:lnTo>
                  <a:lnTo>
                    <a:pt x="1248" y="114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1078" y="454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681"/>
                  </a:lnTo>
                  <a:lnTo>
                    <a:pt x="1078" y="681"/>
                  </a:lnTo>
                  <a:lnTo>
                    <a:pt x="1078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794" y="851"/>
                  </a:lnTo>
                  <a:lnTo>
                    <a:pt x="794" y="908"/>
                  </a:lnTo>
                  <a:lnTo>
                    <a:pt x="737" y="908"/>
                  </a:lnTo>
                  <a:lnTo>
                    <a:pt x="737" y="964"/>
                  </a:lnTo>
                  <a:lnTo>
                    <a:pt x="681" y="964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397" y="738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738"/>
                  </a:lnTo>
                  <a:lnTo>
                    <a:pt x="114" y="738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908" y="284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171"/>
                  </a:lnTo>
                  <a:lnTo>
                    <a:pt x="908" y="171"/>
                  </a:lnTo>
                  <a:lnTo>
                    <a:pt x="908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30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3068" y="4215"/>
              <a:ext cx="907" cy="623"/>
            </a:xfrm>
            <a:custGeom>
              <a:avLst/>
              <a:gdLst>
                <a:gd name="T0" fmla="*/ 907 w 907"/>
                <a:gd name="T1" fmla="*/ 0 h 623"/>
                <a:gd name="T2" fmla="*/ 737 w 907"/>
                <a:gd name="T3" fmla="*/ 0 h 623"/>
                <a:gd name="T4" fmla="*/ 737 w 907"/>
                <a:gd name="T5" fmla="*/ 56 h 623"/>
                <a:gd name="T6" fmla="*/ 624 w 907"/>
                <a:gd name="T7" fmla="*/ 56 h 623"/>
                <a:gd name="T8" fmla="*/ 624 w 907"/>
                <a:gd name="T9" fmla="*/ 113 h 623"/>
                <a:gd name="T10" fmla="*/ 340 w 907"/>
                <a:gd name="T11" fmla="*/ 113 h 623"/>
                <a:gd name="T12" fmla="*/ 340 w 907"/>
                <a:gd name="T13" fmla="*/ 56 h 623"/>
                <a:gd name="T14" fmla="*/ 284 w 907"/>
                <a:gd name="T15" fmla="*/ 56 h 623"/>
                <a:gd name="T16" fmla="*/ 284 w 907"/>
                <a:gd name="T17" fmla="*/ 0 h 623"/>
                <a:gd name="T18" fmla="*/ 0 w 907"/>
                <a:gd name="T19" fmla="*/ 0 h 623"/>
                <a:gd name="T20" fmla="*/ 0 w 907"/>
                <a:gd name="T21" fmla="*/ 56 h 623"/>
                <a:gd name="T22" fmla="*/ 57 w 907"/>
                <a:gd name="T23" fmla="*/ 56 h 623"/>
                <a:gd name="T24" fmla="*/ 57 w 907"/>
                <a:gd name="T25" fmla="*/ 227 h 623"/>
                <a:gd name="T26" fmla="*/ 113 w 907"/>
                <a:gd name="T27" fmla="*/ 227 h 623"/>
                <a:gd name="T28" fmla="*/ 113 w 907"/>
                <a:gd name="T29" fmla="*/ 283 h 623"/>
                <a:gd name="T30" fmla="*/ 170 w 907"/>
                <a:gd name="T31" fmla="*/ 283 h 623"/>
                <a:gd name="T32" fmla="*/ 170 w 907"/>
                <a:gd name="T33" fmla="*/ 397 h 623"/>
                <a:gd name="T34" fmla="*/ 284 w 907"/>
                <a:gd name="T35" fmla="*/ 397 h 623"/>
                <a:gd name="T36" fmla="*/ 284 w 907"/>
                <a:gd name="T37" fmla="*/ 340 h 623"/>
                <a:gd name="T38" fmla="*/ 454 w 907"/>
                <a:gd name="T39" fmla="*/ 340 h 623"/>
                <a:gd name="T40" fmla="*/ 454 w 907"/>
                <a:gd name="T41" fmla="*/ 397 h 623"/>
                <a:gd name="T42" fmla="*/ 397 w 907"/>
                <a:gd name="T43" fmla="*/ 397 h 623"/>
                <a:gd name="T44" fmla="*/ 397 w 907"/>
                <a:gd name="T45" fmla="*/ 623 h 623"/>
                <a:gd name="T46" fmla="*/ 454 w 907"/>
                <a:gd name="T47" fmla="*/ 623 h 623"/>
                <a:gd name="T48" fmla="*/ 454 w 907"/>
                <a:gd name="T49" fmla="*/ 567 h 623"/>
                <a:gd name="T50" fmla="*/ 510 w 907"/>
                <a:gd name="T51" fmla="*/ 567 h 623"/>
                <a:gd name="T52" fmla="*/ 510 w 907"/>
                <a:gd name="T53" fmla="*/ 510 h 623"/>
                <a:gd name="T54" fmla="*/ 567 w 907"/>
                <a:gd name="T55" fmla="*/ 510 h 623"/>
                <a:gd name="T56" fmla="*/ 567 w 907"/>
                <a:gd name="T57" fmla="*/ 453 h 623"/>
                <a:gd name="T58" fmla="*/ 624 w 907"/>
                <a:gd name="T59" fmla="*/ 453 h 623"/>
                <a:gd name="T60" fmla="*/ 624 w 907"/>
                <a:gd name="T61" fmla="*/ 397 h 623"/>
                <a:gd name="T62" fmla="*/ 680 w 907"/>
                <a:gd name="T63" fmla="*/ 397 h 623"/>
                <a:gd name="T64" fmla="*/ 680 w 907"/>
                <a:gd name="T65" fmla="*/ 283 h 623"/>
                <a:gd name="T66" fmla="*/ 794 w 907"/>
                <a:gd name="T67" fmla="*/ 283 h 623"/>
                <a:gd name="T68" fmla="*/ 794 w 907"/>
                <a:gd name="T69" fmla="*/ 227 h 623"/>
                <a:gd name="T70" fmla="*/ 851 w 907"/>
                <a:gd name="T71" fmla="*/ 227 h 623"/>
                <a:gd name="T72" fmla="*/ 851 w 907"/>
                <a:gd name="T73" fmla="*/ 113 h 623"/>
                <a:gd name="T74" fmla="*/ 907 w 907"/>
                <a:gd name="T75" fmla="*/ 113 h 623"/>
                <a:gd name="T76" fmla="*/ 907 w 907"/>
                <a:gd name="T7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23">
                  <a:moveTo>
                    <a:pt x="907" y="0"/>
                  </a:moveTo>
                  <a:lnTo>
                    <a:pt x="737" y="0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6697" y="4385"/>
              <a:ext cx="340" cy="453"/>
            </a:xfrm>
            <a:custGeom>
              <a:avLst/>
              <a:gdLst>
                <a:gd name="T0" fmla="*/ 57 w 340"/>
                <a:gd name="T1" fmla="*/ 0 h 453"/>
                <a:gd name="T2" fmla="*/ 283 w 340"/>
                <a:gd name="T3" fmla="*/ 0 h 453"/>
                <a:gd name="T4" fmla="*/ 283 w 340"/>
                <a:gd name="T5" fmla="*/ 57 h 453"/>
                <a:gd name="T6" fmla="*/ 227 w 340"/>
                <a:gd name="T7" fmla="*/ 57 h 453"/>
                <a:gd name="T8" fmla="*/ 227 w 340"/>
                <a:gd name="T9" fmla="*/ 170 h 453"/>
                <a:gd name="T10" fmla="*/ 340 w 340"/>
                <a:gd name="T11" fmla="*/ 170 h 453"/>
                <a:gd name="T12" fmla="*/ 340 w 340"/>
                <a:gd name="T13" fmla="*/ 283 h 453"/>
                <a:gd name="T14" fmla="*/ 283 w 340"/>
                <a:gd name="T15" fmla="*/ 283 h 453"/>
                <a:gd name="T16" fmla="*/ 283 w 340"/>
                <a:gd name="T17" fmla="*/ 397 h 453"/>
                <a:gd name="T18" fmla="*/ 170 w 340"/>
                <a:gd name="T19" fmla="*/ 397 h 453"/>
                <a:gd name="T20" fmla="*/ 170 w 340"/>
                <a:gd name="T21" fmla="*/ 453 h 453"/>
                <a:gd name="T22" fmla="*/ 113 w 340"/>
                <a:gd name="T23" fmla="*/ 453 h 453"/>
                <a:gd name="T24" fmla="*/ 113 w 340"/>
                <a:gd name="T25" fmla="*/ 397 h 453"/>
                <a:gd name="T26" fmla="*/ 57 w 340"/>
                <a:gd name="T27" fmla="*/ 397 h 453"/>
                <a:gd name="T28" fmla="*/ 57 w 340"/>
                <a:gd name="T29" fmla="*/ 283 h 453"/>
                <a:gd name="T30" fmla="*/ 0 w 340"/>
                <a:gd name="T31" fmla="*/ 283 h 453"/>
                <a:gd name="T32" fmla="*/ 0 w 340"/>
                <a:gd name="T33" fmla="*/ 113 h 453"/>
                <a:gd name="T34" fmla="*/ 170 w 340"/>
                <a:gd name="T35" fmla="*/ 113 h 453"/>
                <a:gd name="T36" fmla="*/ 170 w 340"/>
                <a:gd name="T37" fmla="*/ 57 h 453"/>
                <a:gd name="T38" fmla="*/ 57 w 340"/>
                <a:gd name="T39" fmla="*/ 57 h 453"/>
                <a:gd name="T40" fmla="*/ 57 w 340"/>
                <a:gd name="T4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3">
                  <a:moveTo>
                    <a:pt x="57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6300" y="4668"/>
              <a:ext cx="454" cy="170"/>
            </a:xfrm>
            <a:custGeom>
              <a:avLst/>
              <a:gdLst>
                <a:gd name="T0" fmla="*/ 454 w 454"/>
                <a:gd name="T1" fmla="*/ 0 h 170"/>
                <a:gd name="T2" fmla="*/ 57 w 454"/>
                <a:gd name="T3" fmla="*/ 0 h 170"/>
                <a:gd name="T4" fmla="*/ 57 w 454"/>
                <a:gd name="T5" fmla="*/ 57 h 170"/>
                <a:gd name="T6" fmla="*/ 0 w 454"/>
                <a:gd name="T7" fmla="*/ 57 h 170"/>
                <a:gd name="T8" fmla="*/ 0 w 454"/>
                <a:gd name="T9" fmla="*/ 170 h 170"/>
                <a:gd name="T10" fmla="*/ 227 w 454"/>
                <a:gd name="T11" fmla="*/ 170 h 170"/>
                <a:gd name="T12" fmla="*/ 227 w 454"/>
                <a:gd name="T13" fmla="*/ 114 h 170"/>
                <a:gd name="T14" fmla="*/ 284 w 454"/>
                <a:gd name="T15" fmla="*/ 114 h 170"/>
                <a:gd name="T16" fmla="*/ 284 w 454"/>
                <a:gd name="T17" fmla="*/ 57 h 170"/>
                <a:gd name="T18" fmla="*/ 454 w 454"/>
                <a:gd name="T19" fmla="*/ 57 h 170"/>
                <a:gd name="T20" fmla="*/ 454 w 45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170">
                  <a:moveTo>
                    <a:pt x="45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6187" y="4328"/>
              <a:ext cx="680" cy="397"/>
            </a:xfrm>
            <a:custGeom>
              <a:avLst/>
              <a:gdLst>
                <a:gd name="T0" fmla="*/ 567 w 680"/>
                <a:gd name="T1" fmla="*/ 57 h 397"/>
                <a:gd name="T2" fmla="*/ 397 w 680"/>
                <a:gd name="T3" fmla="*/ 57 h 397"/>
                <a:gd name="T4" fmla="*/ 397 w 680"/>
                <a:gd name="T5" fmla="*/ 0 h 397"/>
                <a:gd name="T6" fmla="*/ 113 w 680"/>
                <a:gd name="T7" fmla="*/ 0 h 397"/>
                <a:gd name="T8" fmla="*/ 113 w 680"/>
                <a:gd name="T9" fmla="*/ 170 h 397"/>
                <a:gd name="T10" fmla="*/ 56 w 680"/>
                <a:gd name="T11" fmla="*/ 170 h 397"/>
                <a:gd name="T12" fmla="*/ 56 w 680"/>
                <a:gd name="T13" fmla="*/ 227 h 397"/>
                <a:gd name="T14" fmla="*/ 113 w 680"/>
                <a:gd name="T15" fmla="*/ 227 h 397"/>
                <a:gd name="T16" fmla="*/ 113 w 680"/>
                <a:gd name="T17" fmla="*/ 284 h 397"/>
                <a:gd name="T18" fmla="*/ 0 w 680"/>
                <a:gd name="T19" fmla="*/ 284 h 397"/>
                <a:gd name="T20" fmla="*/ 0 w 680"/>
                <a:gd name="T21" fmla="*/ 340 h 397"/>
                <a:gd name="T22" fmla="*/ 56 w 680"/>
                <a:gd name="T23" fmla="*/ 340 h 397"/>
                <a:gd name="T24" fmla="*/ 56 w 680"/>
                <a:gd name="T25" fmla="*/ 397 h 397"/>
                <a:gd name="T26" fmla="*/ 170 w 680"/>
                <a:gd name="T27" fmla="*/ 397 h 397"/>
                <a:gd name="T28" fmla="*/ 170 w 680"/>
                <a:gd name="T29" fmla="*/ 340 h 397"/>
                <a:gd name="T30" fmla="*/ 510 w 680"/>
                <a:gd name="T31" fmla="*/ 340 h 397"/>
                <a:gd name="T32" fmla="*/ 510 w 680"/>
                <a:gd name="T33" fmla="*/ 170 h 397"/>
                <a:gd name="T34" fmla="*/ 680 w 680"/>
                <a:gd name="T35" fmla="*/ 170 h 397"/>
                <a:gd name="T36" fmla="*/ 680 w 680"/>
                <a:gd name="T37" fmla="*/ 114 h 397"/>
                <a:gd name="T38" fmla="*/ 567 w 680"/>
                <a:gd name="T39" fmla="*/ 114 h 397"/>
                <a:gd name="T40" fmla="*/ 567 w 680"/>
                <a:gd name="T4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397">
                  <a:moveTo>
                    <a:pt x="567" y="57"/>
                  </a:moveTo>
                  <a:lnTo>
                    <a:pt x="397" y="57"/>
                  </a:lnTo>
                  <a:lnTo>
                    <a:pt x="397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6073" y="4271"/>
              <a:ext cx="227" cy="341"/>
            </a:xfrm>
            <a:custGeom>
              <a:avLst/>
              <a:gdLst>
                <a:gd name="T0" fmla="*/ 227 w 227"/>
                <a:gd name="T1" fmla="*/ 57 h 341"/>
                <a:gd name="T2" fmla="*/ 114 w 227"/>
                <a:gd name="T3" fmla="*/ 57 h 341"/>
                <a:gd name="T4" fmla="*/ 114 w 227"/>
                <a:gd name="T5" fmla="*/ 0 h 341"/>
                <a:gd name="T6" fmla="*/ 0 w 227"/>
                <a:gd name="T7" fmla="*/ 0 h 341"/>
                <a:gd name="T8" fmla="*/ 0 w 227"/>
                <a:gd name="T9" fmla="*/ 341 h 341"/>
                <a:gd name="T10" fmla="*/ 227 w 227"/>
                <a:gd name="T11" fmla="*/ 341 h 341"/>
                <a:gd name="T12" fmla="*/ 227 w 227"/>
                <a:gd name="T13" fmla="*/ 284 h 341"/>
                <a:gd name="T14" fmla="*/ 170 w 227"/>
                <a:gd name="T15" fmla="*/ 284 h 341"/>
                <a:gd name="T16" fmla="*/ 170 w 227"/>
                <a:gd name="T17" fmla="*/ 227 h 341"/>
                <a:gd name="T18" fmla="*/ 227 w 227"/>
                <a:gd name="T19" fmla="*/ 227 h 341"/>
                <a:gd name="T20" fmla="*/ 227 w 227"/>
                <a:gd name="T21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1">
                  <a:moveTo>
                    <a:pt x="227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5960" y="4555"/>
              <a:ext cx="340" cy="283"/>
            </a:xfrm>
            <a:custGeom>
              <a:avLst/>
              <a:gdLst>
                <a:gd name="T0" fmla="*/ 113 w 340"/>
                <a:gd name="T1" fmla="*/ 0 h 283"/>
                <a:gd name="T2" fmla="*/ 0 w 340"/>
                <a:gd name="T3" fmla="*/ 0 h 283"/>
                <a:gd name="T4" fmla="*/ 0 w 340"/>
                <a:gd name="T5" fmla="*/ 113 h 283"/>
                <a:gd name="T6" fmla="*/ 57 w 340"/>
                <a:gd name="T7" fmla="*/ 113 h 283"/>
                <a:gd name="T8" fmla="*/ 57 w 340"/>
                <a:gd name="T9" fmla="*/ 170 h 283"/>
                <a:gd name="T10" fmla="*/ 113 w 340"/>
                <a:gd name="T11" fmla="*/ 170 h 283"/>
                <a:gd name="T12" fmla="*/ 113 w 340"/>
                <a:gd name="T13" fmla="*/ 227 h 283"/>
                <a:gd name="T14" fmla="*/ 170 w 340"/>
                <a:gd name="T15" fmla="*/ 227 h 283"/>
                <a:gd name="T16" fmla="*/ 170 w 340"/>
                <a:gd name="T17" fmla="*/ 283 h 283"/>
                <a:gd name="T18" fmla="*/ 283 w 340"/>
                <a:gd name="T19" fmla="*/ 283 h 283"/>
                <a:gd name="T20" fmla="*/ 283 w 340"/>
                <a:gd name="T21" fmla="*/ 227 h 283"/>
                <a:gd name="T22" fmla="*/ 340 w 340"/>
                <a:gd name="T23" fmla="*/ 227 h 283"/>
                <a:gd name="T24" fmla="*/ 340 w 340"/>
                <a:gd name="T25" fmla="*/ 170 h 283"/>
                <a:gd name="T26" fmla="*/ 283 w 340"/>
                <a:gd name="T27" fmla="*/ 170 h 283"/>
                <a:gd name="T28" fmla="*/ 283 w 340"/>
                <a:gd name="T29" fmla="*/ 113 h 283"/>
                <a:gd name="T30" fmla="*/ 227 w 340"/>
                <a:gd name="T31" fmla="*/ 113 h 283"/>
                <a:gd name="T32" fmla="*/ 227 w 340"/>
                <a:gd name="T33" fmla="*/ 57 h 283"/>
                <a:gd name="T34" fmla="*/ 113 w 340"/>
                <a:gd name="T35" fmla="*/ 57 h 283"/>
                <a:gd name="T36" fmla="*/ 113 w 340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28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5846" y="4385"/>
              <a:ext cx="227" cy="283"/>
            </a:xfrm>
            <a:custGeom>
              <a:avLst/>
              <a:gdLst>
                <a:gd name="T0" fmla="*/ 227 w 227"/>
                <a:gd name="T1" fmla="*/ 0 h 283"/>
                <a:gd name="T2" fmla="*/ 0 w 227"/>
                <a:gd name="T3" fmla="*/ 0 h 283"/>
                <a:gd name="T4" fmla="*/ 0 w 227"/>
                <a:gd name="T5" fmla="*/ 227 h 283"/>
                <a:gd name="T6" fmla="*/ 57 w 227"/>
                <a:gd name="T7" fmla="*/ 227 h 283"/>
                <a:gd name="T8" fmla="*/ 57 w 227"/>
                <a:gd name="T9" fmla="*/ 283 h 283"/>
                <a:gd name="T10" fmla="*/ 114 w 227"/>
                <a:gd name="T11" fmla="*/ 283 h 283"/>
                <a:gd name="T12" fmla="*/ 114 w 227"/>
                <a:gd name="T13" fmla="*/ 170 h 283"/>
                <a:gd name="T14" fmla="*/ 227 w 227"/>
                <a:gd name="T15" fmla="*/ 170 h 283"/>
                <a:gd name="T16" fmla="*/ 227 w 2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3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5279" y="3818"/>
              <a:ext cx="794" cy="737"/>
            </a:xfrm>
            <a:custGeom>
              <a:avLst/>
              <a:gdLst>
                <a:gd name="T0" fmla="*/ 454 w 794"/>
                <a:gd name="T1" fmla="*/ 57 h 737"/>
                <a:gd name="T2" fmla="*/ 454 w 794"/>
                <a:gd name="T3" fmla="*/ 113 h 737"/>
                <a:gd name="T4" fmla="*/ 397 w 794"/>
                <a:gd name="T5" fmla="*/ 113 h 737"/>
                <a:gd name="T6" fmla="*/ 397 w 794"/>
                <a:gd name="T7" fmla="*/ 57 h 737"/>
                <a:gd name="T8" fmla="*/ 341 w 794"/>
                <a:gd name="T9" fmla="*/ 57 h 737"/>
                <a:gd name="T10" fmla="*/ 341 w 794"/>
                <a:gd name="T11" fmla="*/ 0 h 737"/>
                <a:gd name="T12" fmla="*/ 114 w 794"/>
                <a:gd name="T13" fmla="*/ 0 h 737"/>
                <a:gd name="T14" fmla="*/ 114 w 794"/>
                <a:gd name="T15" fmla="*/ 57 h 737"/>
                <a:gd name="T16" fmla="*/ 57 w 794"/>
                <a:gd name="T17" fmla="*/ 57 h 737"/>
                <a:gd name="T18" fmla="*/ 57 w 794"/>
                <a:gd name="T19" fmla="*/ 397 h 737"/>
                <a:gd name="T20" fmla="*/ 0 w 794"/>
                <a:gd name="T21" fmla="*/ 397 h 737"/>
                <a:gd name="T22" fmla="*/ 0 w 794"/>
                <a:gd name="T23" fmla="*/ 453 h 737"/>
                <a:gd name="T24" fmla="*/ 57 w 794"/>
                <a:gd name="T25" fmla="*/ 453 h 737"/>
                <a:gd name="T26" fmla="*/ 57 w 794"/>
                <a:gd name="T27" fmla="*/ 624 h 737"/>
                <a:gd name="T28" fmla="*/ 114 w 794"/>
                <a:gd name="T29" fmla="*/ 624 h 737"/>
                <a:gd name="T30" fmla="*/ 114 w 794"/>
                <a:gd name="T31" fmla="*/ 737 h 737"/>
                <a:gd name="T32" fmla="*/ 341 w 794"/>
                <a:gd name="T33" fmla="*/ 737 h 737"/>
                <a:gd name="T34" fmla="*/ 341 w 794"/>
                <a:gd name="T35" fmla="*/ 680 h 737"/>
                <a:gd name="T36" fmla="*/ 511 w 794"/>
                <a:gd name="T37" fmla="*/ 680 h 737"/>
                <a:gd name="T38" fmla="*/ 511 w 794"/>
                <a:gd name="T39" fmla="*/ 737 h 737"/>
                <a:gd name="T40" fmla="*/ 567 w 794"/>
                <a:gd name="T41" fmla="*/ 737 h 737"/>
                <a:gd name="T42" fmla="*/ 567 w 794"/>
                <a:gd name="T43" fmla="*/ 567 h 737"/>
                <a:gd name="T44" fmla="*/ 794 w 794"/>
                <a:gd name="T45" fmla="*/ 567 h 737"/>
                <a:gd name="T46" fmla="*/ 794 w 794"/>
                <a:gd name="T47" fmla="*/ 340 h 737"/>
                <a:gd name="T48" fmla="*/ 681 w 794"/>
                <a:gd name="T49" fmla="*/ 340 h 737"/>
                <a:gd name="T50" fmla="*/ 681 w 794"/>
                <a:gd name="T51" fmla="*/ 283 h 737"/>
                <a:gd name="T52" fmla="*/ 738 w 794"/>
                <a:gd name="T53" fmla="*/ 283 h 737"/>
                <a:gd name="T54" fmla="*/ 738 w 794"/>
                <a:gd name="T55" fmla="*/ 227 h 737"/>
                <a:gd name="T56" fmla="*/ 681 w 794"/>
                <a:gd name="T57" fmla="*/ 227 h 737"/>
                <a:gd name="T58" fmla="*/ 681 w 794"/>
                <a:gd name="T59" fmla="*/ 170 h 737"/>
                <a:gd name="T60" fmla="*/ 624 w 794"/>
                <a:gd name="T61" fmla="*/ 170 h 737"/>
                <a:gd name="T62" fmla="*/ 624 w 794"/>
                <a:gd name="T63" fmla="*/ 113 h 737"/>
                <a:gd name="T64" fmla="*/ 567 w 794"/>
                <a:gd name="T65" fmla="*/ 113 h 737"/>
                <a:gd name="T66" fmla="*/ 567 w 794"/>
                <a:gd name="T67" fmla="*/ 57 h 737"/>
                <a:gd name="T68" fmla="*/ 454 w 794"/>
                <a:gd name="T69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37">
                  <a:moveTo>
                    <a:pt x="454" y="57"/>
                  </a:move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737"/>
                  </a:lnTo>
                  <a:lnTo>
                    <a:pt x="341" y="737"/>
                  </a:lnTo>
                  <a:lnTo>
                    <a:pt x="341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8" y="283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4712" y="3648"/>
              <a:ext cx="681" cy="907"/>
            </a:xfrm>
            <a:custGeom>
              <a:avLst/>
              <a:gdLst>
                <a:gd name="T0" fmla="*/ 681 w 681"/>
                <a:gd name="T1" fmla="*/ 850 h 907"/>
                <a:gd name="T2" fmla="*/ 624 w 681"/>
                <a:gd name="T3" fmla="*/ 850 h 907"/>
                <a:gd name="T4" fmla="*/ 624 w 681"/>
                <a:gd name="T5" fmla="*/ 907 h 907"/>
                <a:gd name="T6" fmla="*/ 511 w 681"/>
                <a:gd name="T7" fmla="*/ 907 h 907"/>
                <a:gd name="T8" fmla="*/ 511 w 681"/>
                <a:gd name="T9" fmla="*/ 850 h 907"/>
                <a:gd name="T10" fmla="*/ 397 w 681"/>
                <a:gd name="T11" fmla="*/ 850 h 907"/>
                <a:gd name="T12" fmla="*/ 397 w 681"/>
                <a:gd name="T13" fmla="*/ 794 h 907"/>
                <a:gd name="T14" fmla="*/ 341 w 681"/>
                <a:gd name="T15" fmla="*/ 794 h 907"/>
                <a:gd name="T16" fmla="*/ 284 w 681"/>
                <a:gd name="T17" fmla="*/ 794 h 907"/>
                <a:gd name="T18" fmla="*/ 284 w 681"/>
                <a:gd name="T19" fmla="*/ 737 h 907"/>
                <a:gd name="T20" fmla="*/ 227 w 681"/>
                <a:gd name="T21" fmla="*/ 737 h 907"/>
                <a:gd name="T22" fmla="*/ 227 w 681"/>
                <a:gd name="T23" fmla="*/ 680 h 907"/>
                <a:gd name="T24" fmla="*/ 171 w 681"/>
                <a:gd name="T25" fmla="*/ 680 h 907"/>
                <a:gd name="T26" fmla="*/ 171 w 681"/>
                <a:gd name="T27" fmla="*/ 567 h 907"/>
                <a:gd name="T28" fmla="*/ 114 w 681"/>
                <a:gd name="T29" fmla="*/ 567 h 907"/>
                <a:gd name="T30" fmla="*/ 114 w 681"/>
                <a:gd name="T31" fmla="*/ 510 h 907"/>
                <a:gd name="T32" fmla="*/ 57 w 681"/>
                <a:gd name="T33" fmla="*/ 510 h 907"/>
                <a:gd name="T34" fmla="*/ 57 w 681"/>
                <a:gd name="T35" fmla="*/ 453 h 907"/>
                <a:gd name="T36" fmla="*/ 0 w 681"/>
                <a:gd name="T37" fmla="*/ 453 h 907"/>
                <a:gd name="T38" fmla="*/ 0 w 681"/>
                <a:gd name="T39" fmla="*/ 397 h 907"/>
                <a:gd name="T40" fmla="*/ 114 w 681"/>
                <a:gd name="T41" fmla="*/ 397 h 907"/>
                <a:gd name="T42" fmla="*/ 114 w 681"/>
                <a:gd name="T43" fmla="*/ 340 h 907"/>
                <a:gd name="T44" fmla="*/ 171 w 681"/>
                <a:gd name="T45" fmla="*/ 340 h 907"/>
                <a:gd name="T46" fmla="*/ 171 w 681"/>
                <a:gd name="T47" fmla="*/ 397 h 907"/>
                <a:gd name="T48" fmla="*/ 227 w 681"/>
                <a:gd name="T49" fmla="*/ 397 h 907"/>
                <a:gd name="T50" fmla="*/ 227 w 681"/>
                <a:gd name="T51" fmla="*/ 283 h 907"/>
                <a:gd name="T52" fmla="*/ 284 w 681"/>
                <a:gd name="T53" fmla="*/ 283 h 907"/>
                <a:gd name="T54" fmla="*/ 284 w 681"/>
                <a:gd name="T55" fmla="*/ 170 h 907"/>
                <a:gd name="T56" fmla="*/ 341 w 681"/>
                <a:gd name="T57" fmla="*/ 170 h 907"/>
                <a:gd name="T58" fmla="*/ 341 w 681"/>
                <a:gd name="T59" fmla="*/ 56 h 907"/>
                <a:gd name="T60" fmla="*/ 511 w 681"/>
                <a:gd name="T61" fmla="*/ 56 h 907"/>
                <a:gd name="T62" fmla="*/ 511 w 681"/>
                <a:gd name="T63" fmla="*/ 0 h 907"/>
                <a:gd name="T64" fmla="*/ 567 w 681"/>
                <a:gd name="T65" fmla="*/ 0 h 907"/>
                <a:gd name="T66" fmla="*/ 567 w 681"/>
                <a:gd name="T67" fmla="*/ 56 h 907"/>
                <a:gd name="T68" fmla="*/ 624 w 681"/>
                <a:gd name="T69" fmla="*/ 56 h 907"/>
                <a:gd name="T70" fmla="*/ 624 w 681"/>
                <a:gd name="T71" fmla="*/ 567 h 907"/>
                <a:gd name="T72" fmla="*/ 567 w 681"/>
                <a:gd name="T73" fmla="*/ 567 h 907"/>
                <a:gd name="T74" fmla="*/ 567 w 681"/>
                <a:gd name="T75" fmla="*/ 623 h 907"/>
                <a:gd name="T76" fmla="*/ 624 w 681"/>
                <a:gd name="T77" fmla="*/ 623 h 907"/>
                <a:gd name="T78" fmla="*/ 624 w 681"/>
                <a:gd name="T79" fmla="*/ 794 h 907"/>
                <a:gd name="T80" fmla="*/ 681 w 681"/>
                <a:gd name="T81" fmla="*/ 794 h 907"/>
                <a:gd name="T82" fmla="*/ 681 w 681"/>
                <a:gd name="T83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907">
                  <a:moveTo>
                    <a:pt x="681" y="850"/>
                  </a:moveTo>
                  <a:lnTo>
                    <a:pt x="624" y="850"/>
                  </a:lnTo>
                  <a:lnTo>
                    <a:pt x="624" y="907"/>
                  </a:lnTo>
                  <a:lnTo>
                    <a:pt x="511" y="907"/>
                  </a:lnTo>
                  <a:lnTo>
                    <a:pt x="511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5393" y="2854"/>
              <a:ext cx="680" cy="1077"/>
            </a:xfrm>
            <a:custGeom>
              <a:avLst/>
              <a:gdLst>
                <a:gd name="T0" fmla="*/ 170 w 680"/>
                <a:gd name="T1" fmla="*/ 964 h 1077"/>
                <a:gd name="T2" fmla="*/ 170 w 680"/>
                <a:gd name="T3" fmla="*/ 850 h 1077"/>
                <a:gd name="T4" fmla="*/ 113 w 680"/>
                <a:gd name="T5" fmla="*/ 850 h 1077"/>
                <a:gd name="T6" fmla="*/ 113 w 680"/>
                <a:gd name="T7" fmla="*/ 794 h 1077"/>
                <a:gd name="T8" fmla="*/ 0 w 680"/>
                <a:gd name="T9" fmla="*/ 794 h 1077"/>
                <a:gd name="T10" fmla="*/ 0 w 680"/>
                <a:gd name="T11" fmla="*/ 737 h 1077"/>
                <a:gd name="T12" fmla="*/ 57 w 680"/>
                <a:gd name="T13" fmla="*/ 737 h 1077"/>
                <a:gd name="T14" fmla="*/ 57 w 680"/>
                <a:gd name="T15" fmla="*/ 567 h 1077"/>
                <a:gd name="T16" fmla="*/ 113 w 680"/>
                <a:gd name="T17" fmla="*/ 567 h 1077"/>
                <a:gd name="T18" fmla="*/ 113 w 680"/>
                <a:gd name="T19" fmla="*/ 510 h 1077"/>
                <a:gd name="T20" fmla="*/ 170 w 680"/>
                <a:gd name="T21" fmla="*/ 510 h 1077"/>
                <a:gd name="T22" fmla="*/ 170 w 680"/>
                <a:gd name="T23" fmla="*/ 454 h 1077"/>
                <a:gd name="T24" fmla="*/ 227 w 680"/>
                <a:gd name="T25" fmla="*/ 454 h 1077"/>
                <a:gd name="T26" fmla="*/ 227 w 680"/>
                <a:gd name="T27" fmla="*/ 340 h 1077"/>
                <a:gd name="T28" fmla="*/ 283 w 680"/>
                <a:gd name="T29" fmla="*/ 340 h 1077"/>
                <a:gd name="T30" fmla="*/ 340 w 680"/>
                <a:gd name="T31" fmla="*/ 340 h 1077"/>
                <a:gd name="T32" fmla="*/ 340 w 680"/>
                <a:gd name="T33" fmla="*/ 227 h 1077"/>
                <a:gd name="T34" fmla="*/ 453 w 680"/>
                <a:gd name="T35" fmla="*/ 227 h 1077"/>
                <a:gd name="T36" fmla="*/ 453 w 680"/>
                <a:gd name="T37" fmla="*/ 170 h 1077"/>
                <a:gd name="T38" fmla="*/ 567 w 680"/>
                <a:gd name="T39" fmla="*/ 170 h 1077"/>
                <a:gd name="T40" fmla="*/ 567 w 680"/>
                <a:gd name="T41" fmla="*/ 57 h 1077"/>
                <a:gd name="T42" fmla="*/ 624 w 680"/>
                <a:gd name="T43" fmla="*/ 57 h 1077"/>
                <a:gd name="T44" fmla="*/ 624 w 680"/>
                <a:gd name="T45" fmla="*/ 0 h 1077"/>
                <a:gd name="T46" fmla="*/ 680 w 680"/>
                <a:gd name="T47" fmla="*/ 0 h 1077"/>
                <a:gd name="T48" fmla="*/ 680 w 680"/>
                <a:gd name="T49" fmla="*/ 227 h 1077"/>
                <a:gd name="T50" fmla="*/ 624 w 680"/>
                <a:gd name="T51" fmla="*/ 227 h 1077"/>
                <a:gd name="T52" fmla="*/ 624 w 680"/>
                <a:gd name="T53" fmla="*/ 397 h 1077"/>
                <a:gd name="T54" fmla="*/ 680 w 680"/>
                <a:gd name="T55" fmla="*/ 397 h 1077"/>
                <a:gd name="T56" fmla="*/ 680 w 680"/>
                <a:gd name="T57" fmla="*/ 510 h 1077"/>
                <a:gd name="T58" fmla="*/ 567 w 680"/>
                <a:gd name="T59" fmla="*/ 510 h 1077"/>
                <a:gd name="T60" fmla="*/ 567 w 680"/>
                <a:gd name="T61" fmla="*/ 624 h 1077"/>
                <a:gd name="T62" fmla="*/ 510 w 680"/>
                <a:gd name="T63" fmla="*/ 624 h 1077"/>
                <a:gd name="T64" fmla="*/ 510 w 680"/>
                <a:gd name="T65" fmla="*/ 680 h 1077"/>
                <a:gd name="T66" fmla="*/ 453 w 680"/>
                <a:gd name="T67" fmla="*/ 680 h 1077"/>
                <a:gd name="T68" fmla="*/ 453 w 680"/>
                <a:gd name="T69" fmla="*/ 794 h 1077"/>
                <a:gd name="T70" fmla="*/ 397 w 680"/>
                <a:gd name="T71" fmla="*/ 794 h 1077"/>
                <a:gd name="T72" fmla="*/ 397 w 680"/>
                <a:gd name="T73" fmla="*/ 850 h 1077"/>
                <a:gd name="T74" fmla="*/ 397 w 680"/>
                <a:gd name="T75" fmla="*/ 907 h 1077"/>
                <a:gd name="T76" fmla="*/ 340 w 680"/>
                <a:gd name="T77" fmla="*/ 907 h 1077"/>
                <a:gd name="T78" fmla="*/ 340 w 680"/>
                <a:gd name="T79" fmla="*/ 964 h 1077"/>
                <a:gd name="T80" fmla="*/ 397 w 680"/>
                <a:gd name="T81" fmla="*/ 964 h 1077"/>
                <a:gd name="T82" fmla="*/ 397 w 680"/>
                <a:gd name="T83" fmla="*/ 1021 h 1077"/>
                <a:gd name="T84" fmla="*/ 340 w 680"/>
                <a:gd name="T85" fmla="*/ 1021 h 1077"/>
                <a:gd name="T86" fmla="*/ 340 w 680"/>
                <a:gd name="T87" fmla="*/ 1077 h 1077"/>
                <a:gd name="T88" fmla="*/ 283 w 680"/>
                <a:gd name="T89" fmla="*/ 1077 h 1077"/>
                <a:gd name="T90" fmla="*/ 283 w 680"/>
                <a:gd name="T91" fmla="*/ 1021 h 1077"/>
                <a:gd name="T92" fmla="*/ 227 w 680"/>
                <a:gd name="T93" fmla="*/ 1021 h 1077"/>
                <a:gd name="T94" fmla="*/ 227 w 680"/>
                <a:gd name="T95" fmla="*/ 964 h 1077"/>
                <a:gd name="T96" fmla="*/ 170 w 680"/>
                <a:gd name="T97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1077">
                  <a:moveTo>
                    <a:pt x="170" y="964"/>
                  </a:move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7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5223" y="2457"/>
              <a:ext cx="1020" cy="1418"/>
            </a:xfrm>
            <a:custGeom>
              <a:avLst/>
              <a:gdLst>
                <a:gd name="T0" fmla="*/ 453 w 1020"/>
                <a:gd name="T1" fmla="*/ 0 h 1418"/>
                <a:gd name="T2" fmla="*/ 340 w 1020"/>
                <a:gd name="T3" fmla="*/ 0 h 1418"/>
                <a:gd name="T4" fmla="*/ 340 w 1020"/>
                <a:gd name="T5" fmla="*/ 57 h 1418"/>
                <a:gd name="T6" fmla="*/ 283 w 1020"/>
                <a:gd name="T7" fmla="*/ 57 h 1418"/>
                <a:gd name="T8" fmla="*/ 283 w 1020"/>
                <a:gd name="T9" fmla="*/ 340 h 1418"/>
                <a:gd name="T10" fmla="*/ 340 w 1020"/>
                <a:gd name="T11" fmla="*/ 340 h 1418"/>
                <a:gd name="T12" fmla="*/ 340 w 1020"/>
                <a:gd name="T13" fmla="*/ 454 h 1418"/>
                <a:gd name="T14" fmla="*/ 283 w 1020"/>
                <a:gd name="T15" fmla="*/ 454 h 1418"/>
                <a:gd name="T16" fmla="*/ 283 w 1020"/>
                <a:gd name="T17" fmla="*/ 510 h 1418"/>
                <a:gd name="T18" fmla="*/ 227 w 1020"/>
                <a:gd name="T19" fmla="*/ 510 h 1418"/>
                <a:gd name="T20" fmla="*/ 227 w 1020"/>
                <a:gd name="T21" fmla="*/ 567 h 1418"/>
                <a:gd name="T22" fmla="*/ 170 w 1020"/>
                <a:gd name="T23" fmla="*/ 567 h 1418"/>
                <a:gd name="T24" fmla="*/ 170 w 1020"/>
                <a:gd name="T25" fmla="*/ 624 h 1418"/>
                <a:gd name="T26" fmla="*/ 227 w 1020"/>
                <a:gd name="T27" fmla="*/ 624 h 1418"/>
                <a:gd name="T28" fmla="*/ 227 w 1020"/>
                <a:gd name="T29" fmla="*/ 680 h 1418"/>
                <a:gd name="T30" fmla="*/ 283 w 1020"/>
                <a:gd name="T31" fmla="*/ 680 h 1418"/>
                <a:gd name="T32" fmla="*/ 283 w 1020"/>
                <a:gd name="T33" fmla="*/ 737 h 1418"/>
                <a:gd name="T34" fmla="*/ 170 w 1020"/>
                <a:gd name="T35" fmla="*/ 737 h 1418"/>
                <a:gd name="T36" fmla="*/ 170 w 1020"/>
                <a:gd name="T37" fmla="*/ 794 h 1418"/>
                <a:gd name="T38" fmla="*/ 0 w 1020"/>
                <a:gd name="T39" fmla="*/ 794 h 1418"/>
                <a:gd name="T40" fmla="*/ 0 w 1020"/>
                <a:gd name="T41" fmla="*/ 907 h 1418"/>
                <a:gd name="T42" fmla="*/ 113 w 1020"/>
                <a:gd name="T43" fmla="*/ 907 h 1418"/>
                <a:gd name="T44" fmla="*/ 113 w 1020"/>
                <a:gd name="T45" fmla="*/ 1191 h 1418"/>
                <a:gd name="T46" fmla="*/ 56 w 1020"/>
                <a:gd name="T47" fmla="*/ 1191 h 1418"/>
                <a:gd name="T48" fmla="*/ 56 w 1020"/>
                <a:gd name="T49" fmla="*/ 1247 h 1418"/>
                <a:gd name="T50" fmla="*/ 113 w 1020"/>
                <a:gd name="T51" fmla="*/ 1247 h 1418"/>
                <a:gd name="T52" fmla="*/ 113 w 1020"/>
                <a:gd name="T53" fmla="*/ 1418 h 1418"/>
                <a:gd name="T54" fmla="*/ 170 w 1020"/>
                <a:gd name="T55" fmla="*/ 1418 h 1418"/>
                <a:gd name="T56" fmla="*/ 170 w 1020"/>
                <a:gd name="T57" fmla="*/ 1361 h 1418"/>
                <a:gd name="T58" fmla="*/ 340 w 1020"/>
                <a:gd name="T59" fmla="*/ 1361 h 1418"/>
                <a:gd name="T60" fmla="*/ 340 w 1020"/>
                <a:gd name="T61" fmla="*/ 1247 h 1418"/>
                <a:gd name="T62" fmla="*/ 283 w 1020"/>
                <a:gd name="T63" fmla="*/ 1247 h 1418"/>
                <a:gd name="T64" fmla="*/ 283 w 1020"/>
                <a:gd name="T65" fmla="*/ 1191 h 1418"/>
                <a:gd name="T66" fmla="*/ 170 w 1020"/>
                <a:gd name="T67" fmla="*/ 1191 h 1418"/>
                <a:gd name="T68" fmla="*/ 170 w 1020"/>
                <a:gd name="T69" fmla="*/ 1134 h 1418"/>
                <a:gd name="T70" fmla="*/ 227 w 1020"/>
                <a:gd name="T71" fmla="*/ 1134 h 1418"/>
                <a:gd name="T72" fmla="*/ 227 w 1020"/>
                <a:gd name="T73" fmla="*/ 964 h 1418"/>
                <a:gd name="T74" fmla="*/ 283 w 1020"/>
                <a:gd name="T75" fmla="*/ 964 h 1418"/>
                <a:gd name="T76" fmla="*/ 283 w 1020"/>
                <a:gd name="T77" fmla="*/ 907 h 1418"/>
                <a:gd name="T78" fmla="*/ 340 w 1020"/>
                <a:gd name="T79" fmla="*/ 907 h 1418"/>
                <a:gd name="T80" fmla="*/ 340 w 1020"/>
                <a:gd name="T81" fmla="*/ 851 h 1418"/>
                <a:gd name="T82" fmla="*/ 397 w 1020"/>
                <a:gd name="T83" fmla="*/ 851 h 1418"/>
                <a:gd name="T84" fmla="*/ 397 w 1020"/>
                <a:gd name="T85" fmla="*/ 737 h 1418"/>
                <a:gd name="T86" fmla="*/ 510 w 1020"/>
                <a:gd name="T87" fmla="*/ 737 h 1418"/>
                <a:gd name="T88" fmla="*/ 510 w 1020"/>
                <a:gd name="T89" fmla="*/ 624 h 1418"/>
                <a:gd name="T90" fmla="*/ 623 w 1020"/>
                <a:gd name="T91" fmla="*/ 624 h 1418"/>
                <a:gd name="T92" fmla="*/ 623 w 1020"/>
                <a:gd name="T93" fmla="*/ 567 h 1418"/>
                <a:gd name="T94" fmla="*/ 737 w 1020"/>
                <a:gd name="T95" fmla="*/ 567 h 1418"/>
                <a:gd name="T96" fmla="*/ 737 w 1020"/>
                <a:gd name="T97" fmla="*/ 454 h 1418"/>
                <a:gd name="T98" fmla="*/ 794 w 1020"/>
                <a:gd name="T99" fmla="*/ 454 h 1418"/>
                <a:gd name="T100" fmla="*/ 794 w 1020"/>
                <a:gd name="T101" fmla="*/ 397 h 1418"/>
                <a:gd name="T102" fmla="*/ 964 w 1020"/>
                <a:gd name="T103" fmla="*/ 397 h 1418"/>
                <a:gd name="T104" fmla="*/ 964 w 1020"/>
                <a:gd name="T105" fmla="*/ 340 h 1418"/>
                <a:gd name="T106" fmla="*/ 1020 w 1020"/>
                <a:gd name="T107" fmla="*/ 340 h 1418"/>
                <a:gd name="T108" fmla="*/ 1020 w 1020"/>
                <a:gd name="T109" fmla="*/ 113 h 1418"/>
                <a:gd name="T110" fmla="*/ 850 w 1020"/>
                <a:gd name="T111" fmla="*/ 113 h 1418"/>
                <a:gd name="T112" fmla="*/ 850 w 1020"/>
                <a:gd name="T113" fmla="*/ 170 h 1418"/>
                <a:gd name="T114" fmla="*/ 794 w 1020"/>
                <a:gd name="T115" fmla="*/ 170 h 1418"/>
                <a:gd name="T116" fmla="*/ 794 w 1020"/>
                <a:gd name="T117" fmla="*/ 113 h 1418"/>
                <a:gd name="T118" fmla="*/ 510 w 1020"/>
                <a:gd name="T119" fmla="*/ 113 h 1418"/>
                <a:gd name="T120" fmla="*/ 510 w 1020"/>
                <a:gd name="T121" fmla="*/ 57 h 1418"/>
                <a:gd name="T122" fmla="*/ 453 w 1020"/>
                <a:gd name="T123" fmla="*/ 57 h 1418"/>
                <a:gd name="T124" fmla="*/ 453 w 1020"/>
                <a:gd name="T125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0" h="1418">
                  <a:moveTo>
                    <a:pt x="453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191"/>
                  </a:lnTo>
                  <a:lnTo>
                    <a:pt x="56" y="1191"/>
                  </a:lnTo>
                  <a:lnTo>
                    <a:pt x="56" y="1247"/>
                  </a:lnTo>
                  <a:lnTo>
                    <a:pt x="113" y="1247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340" y="1361"/>
                  </a:lnTo>
                  <a:lnTo>
                    <a:pt x="340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510" y="737"/>
                  </a:lnTo>
                  <a:lnTo>
                    <a:pt x="510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748F4C26-1871-4D1F-9507-0DC1306516A6}"/>
              </a:ext>
            </a:extLst>
          </p:cNvPr>
          <p:cNvSpPr txBox="1"/>
          <p:nvPr/>
        </p:nvSpPr>
        <p:spPr>
          <a:xfrm>
            <a:off x="18033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群馬県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C8EFD0A-DD68-4594-B14E-23B7A1F5D582}"/>
              </a:ext>
            </a:extLst>
          </p:cNvPr>
          <p:cNvSpPr txBox="1"/>
          <p:nvPr/>
        </p:nvSpPr>
        <p:spPr>
          <a:xfrm>
            <a:off x="14505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BFBB5C99-0944-4D2A-896D-C3D8B14926BD}"/>
              </a:ext>
            </a:extLst>
          </p:cNvPr>
          <p:cNvCxnSpPr/>
          <p:nvPr/>
        </p:nvCxnSpPr>
        <p:spPr>
          <a:xfrm>
            <a:off x="17194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569FA173-0CF3-41A9-896F-DD60CB1EAD7D}"/>
              </a:ext>
            </a:extLst>
          </p:cNvPr>
          <p:cNvGrpSpPr/>
          <p:nvPr/>
        </p:nvGrpSpPr>
        <p:grpSpPr>
          <a:xfrm>
            <a:off x="3454070" y="2359788"/>
            <a:ext cx="720000" cy="430244"/>
            <a:chOff x="6555416" y="4900731"/>
            <a:chExt cx="720000" cy="378515"/>
          </a:xfrm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8906CE7-2946-4581-B44E-2F3A7ED317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0627EE4-91B1-460B-B622-DC2CDA018B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6CDD46B7-429F-4235-9D23-FBD3B8EA75D2}"/>
              </a:ext>
            </a:extLst>
          </p:cNvPr>
          <p:cNvGrpSpPr/>
          <p:nvPr/>
        </p:nvGrpSpPr>
        <p:grpSpPr>
          <a:xfrm>
            <a:off x="6190917" y="1245618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88BC2A55-8C3A-4B5B-AF35-627D50981F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5A226EB0-5C63-481C-999C-A2C44A80B7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35D6FC2-837E-4389-B390-24F06AED2830}"/>
              </a:ext>
            </a:extLst>
          </p:cNvPr>
          <p:cNvGrpSpPr/>
          <p:nvPr/>
        </p:nvGrpSpPr>
        <p:grpSpPr>
          <a:xfrm>
            <a:off x="4971394" y="1102261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A698FA1E-A399-4138-BA65-4FCBD297DC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A8CFFC15-988A-4F03-B270-4684386F69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4E73B7DD-8444-4562-82C2-DEF4745779E1}"/>
              </a:ext>
            </a:extLst>
          </p:cNvPr>
          <p:cNvGrpSpPr/>
          <p:nvPr/>
        </p:nvGrpSpPr>
        <p:grpSpPr>
          <a:xfrm>
            <a:off x="5452686" y="1824459"/>
            <a:ext cx="720000" cy="430244"/>
            <a:chOff x="6555416" y="4900731"/>
            <a:chExt cx="720000" cy="378515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421F7A57-2757-42B5-9DE5-CCECDFDBB4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B5FA88B8-444D-4A1F-8244-EE17154A33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ABC1A95D-C1CF-4C66-84C1-3CEE7E3B1E62}"/>
              </a:ext>
            </a:extLst>
          </p:cNvPr>
          <p:cNvGrpSpPr/>
          <p:nvPr/>
        </p:nvGrpSpPr>
        <p:grpSpPr>
          <a:xfrm>
            <a:off x="5972804" y="2394910"/>
            <a:ext cx="720000" cy="430244"/>
            <a:chOff x="6555416" y="4900731"/>
            <a:chExt cx="720000" cy="378515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4C099048-9375-4C6F-9FB1-77657EBEBB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E1BCB2A7-7239-4E0E-BB2E-737C11474D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80733071-C7FC-4796-B23C-8E122D9C8156}"/>
              </a:ext>
            </a:extLst>
          </p:cNvPr>
          <p:cNvGrpSpPr/>
          <p:nvPr/>
        </p:nvGrpSpPr>
        <p:grpSpPr>
          <a:xfrm>
            <a:off x="3328235" y="6185168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5E51FBEF-50BD-46A2-B456-9EC7F6FFE6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E036D276-BCA0-4EF9-90BB-7CE18467C0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D041EFAB-EE68-415C-B495-560BDB799730}"/>
              </a:ext>
            </a:extLst>
          </p:cNvPr>
          <p:cNvGrpSpPr/>
          <p:nvPr/>
        </p:nvGrpSpPr>
        <p:grpSpPr>
          <a:xfrm>
            <a:off x="4150356" y="5883164"/>
            <a:ext cx="720000" cy="430244"/>
            <a:chOff x="6555416" y="4900731"/>
            <a:chExt cx="720000" cy="378515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E2FCDCCD-4A6C-439A-88DC-7F62D27DF8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0260A278-AF54-458C-BDB7-2DA0E14165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ECE93D58-CB96-44E6-AB5F-7A8CD880D9FC}"/>
              </a:ext>
            </a:extLst>
          </p:cNvPr>
          <p:cNvGrpSpPr/>
          <p:nvPr/>
        </p:nvGrpSpPr>
        <p:grpSpPr>
          <a:xfrm>
            <a:off x="2992675" y="5497271"/>
            <a:ext cx="720000" cy="430244"/>
            <a:chOff x="6555416" y="4900731"/>
            <a:chExt cx="720000" cy="378515"/>
          </a:xfrm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6034CD91-889B-4D48-8F92-F56DC5071A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60ED5D8D-109F-419B-85ED-5177CA7F84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07B4A67-59B4-4FED-A6A1-EB9A9513F1E9}"/>
              </a:ext>
            </a:extLst>
          </p:cNvPr>
          <p:cNvGrpSpPr/>
          <p:nvPr/>
        </p:nvGrpSpPr>
        <p:grpSpPr>
          <a:xfrm>
            <a:off x="6601978" y="2948583"/>
            <a:ext cx="720000" cy="430244"/>
            <a:chOff x="6555416" y="4900731"/>
            <a:chExt cx="720000" cy="378515"/>
          </a:xfrm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5170A025-5DE6-469D-88D3-BDB374FB4B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C64CC20D-5089-44FD-9FD9-1022F955F2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DE4D480-76A2-43C5-8C4E-EF29ED5C2F00}"/>
              </a:ext>
            </a:extLst>
          </p:cNvPr>
          <p:cNvGrpSpPr/>
          <p:nvPr/>
        </p:nvGrpSpPr>
        <p:grpSpPr>
          <a:xfrm>
            <a:off x="6249641" y="3544202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91F6950F-CA9D-41AF-8B58-C2AF181C43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FA0148A5-2C36-49F7-94DB-2916C08C30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3E57A104-84B1-4BDB-8D05-D53E911BA381}"/>
              </a:ext>
            </a:extLst>
          </p:cNvPr>
          <p:cNvGrpSpPr/>
          <p:nvPr/>
        </p:nvGrpSpPr>
        <p:grpSpPr>
          <a:xfrm>
            <a:off x="5203621" y="2663358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CC34A5B3-2038-4893-82E2-3E7178864A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3EFC6D03-6AE3-4539-9D71-FA721668E8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BEA015D2-507C-4770-8B6D-140D4C6F6FE2}"/>
              </a:ext>
            </a:extLst>
          </p:cNvPr>
          <p:cNvGrpSpPr/>
          <p:nvPr/>
        </p:nvGrpSpPr>
        <p:grpSpPr>
          <a:xfrm>
            <a:off x="4336951" y="2663358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6A06BA7D-5062-45A3-9F87-ACEEDD2D25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04BA5A34-AFF9-4A0B-85D9-B3586E67C1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CB075A3A-5A46-4132-984E-E3A46D5DDB9E}"/>
              </a:ext>
            </a:extLst>
          </p:cNvPr>
          <p:cNvGrpSpPr/>
          <p:nvPr/>
        </p:nvGrpSpPr>
        <p:grpSpPr>
          <a:xfrm>
            <a:off x="2692708" y="2663358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3A06434A-E7E7-463B-A740-DF34AC5004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2AE1562F-3219-473F-B2E3-4BED3544A6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64090CC4-53DC-4A5E-B518-820AADEFA1DB}"/>
              </a:ext>
            </a:extLst>
          </p:cNvPr>
          <p:cNvGrpSpPr/>
          <p:nvPr/>
        </p:nvGrpSpPr>
        <p:grpSpPr>
          <a:xfrm>
            <a:off x="3758110" y="3258976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C0837584-891B-4804-B673-060ECEFFB5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FFB4C462-B5C2-4EA6-B431-52D3A9F9EC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FE93BA2F-7DE4-4107-9F1C-2968F79FAA08}"/>
              </a:ext>
            </a:extLst>
          </p:cNvPr>
          <p:cNvGrpSpPr/>
          <p:nvPr/>
        </p:nvGrpSpPr>
        <p:grpSpPr>
          <a:xfrm>
            <a:off x="3003101" y="3258976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C41FE655-D08A-4F2C-AD5D-8ACE38EB72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069B4BCF-CD59-495B-B04F-6D8A249011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D9088471-4582-4047-9FC1-12997229F203}"/>
              </a:ext>
            </a:extLst>
          </p:cNvPr>
          <p:cNvGrpSpPr/>
          <p:nvPr/>
        </p:nvGrpSpPr>
        <p:grpSpPr>
          <a:xfrm>
            <a:off x="2239703" y="3258976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3317CF33-B1AF-4959-8300-6788CA3AA4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024F4B0F-E90B-4B85-94A2-A32E3694F1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72E72114-3F06-4786-988D-52B864BF502A}"/>
              </a:ext>
            </a:extLst>
          </p:cNvPr>
          <p:cNvGrpSpPr/>
          <p:nvPr/>
        </p:nvGrpSpPr>
        <p:grpSpPr>
          <a:xfrm>
            <a:off x="4865457" y="3258976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053A0063-7A89-4370-B8B2-0A7FC02696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70256AE1-0B99-433D-B96E-9B9DA8C916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EAED13F8-2783-4DCA-AB91-FDC2CA3861F9}"/>
              </a:ext>
            </a:extLst>
          </p:cNvPr>
          <p:cNvGrpSpPr/>
          <p:nvPr/>
        </p:nvGrpSpPr>
        <p:grpSpPr>
          <a:xfrm>
            <a:off x="4991292" y="3720371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56B46414-E106-4669-89D2-1042E6989F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CF4B8607-8FA9-40C7-B8FD-7C185BC131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DAAB7540-DCB1-4E33-BAF6-8502E3154769}"/>
              </a:ext>
            </a:extLst>
          </p:cNvPr>
          <p:cNvGrpSpPr/>
          <p:nvPr/>
        </p:nvGrpSpPr>
        <p:grpSpPr>
          <a:xfrm>
            <a:off x="4236283" y="3720371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D3C43BA-48B7-41F1-B07E-48F3FCD244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BA3078D3-C1EC-4453-B011-444573F65B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BA26C4D8-3AC2-46C9-AA91-D60F8AF40F47}"/>
              </a:ext>
            </a:extLst>
          </p:cNvPr>
          <p:cNvGrpSpPr/>
          <p:nvPr/>
        </p:nvGrpSpPr>
        <p:grpSpPr>
          <a:xfrm>
            <a:off x="5142294" y="4198544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DF74441-077F-4311-BA82-DBB665C064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17A04C6B-4464-4BFE-AE8D-AFCCA33C6F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365B5545-C038-4543-9142-26DECFE62DCC}"/>
              </a:ext>
            </a:extLst>
          </p:cNvPr>
          <p:cNvGrpSpPr/>
          <p:nvPr/>
        </p:nvGrpSpPr>
        <p:grpSpPr>
          <a:xfrm>
            <a:off x="4387285" y="4198544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C3B90F74-A82A-4224-9CA9-913F2A3234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B9B0AD34-3F2E-4A94-84CA-10479EA114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CD28B7A5-27C3-49F1-B077-ECFD8794A1B4}"/>
              </a:ext>
            </a:extLst>
          </p:cNvPr>
          <p:cNvGrpSpPr/>
          <p:nvPr/>
        </p:nvGrpSpPr>
        <p:grpSpPr>
          <a:xfrm>
            <a:off x="3103769" y="4198544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9C57A2CC-CEFC-4544-AEA2-2106E669A2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D3967912-703D-407D-AC62-E03DD08E18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2B5386B6-DADA-4C2D-A465-DB8CA6CC52F2}"/>
              </a:ext>
            </a:extLst>
          </p:cNvPr>
          <p:cNvGrpSpPr/>
          <p:nvPr/>
        </p:nvGrpSpPr>
        <p:grpSpPr>
          <a:xfrm>
            <a:off x="3103769" y="4861274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B670E7A3-9A18-4BFD-BE57-717C8C58D1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312544DD-A9E1-4DDA-866A-23DA5BCE21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722E7CF6-27BA-4A58-9816-2FB278D27923}"/>
              </a:ext>
            </a:extLst>
          </p:cNvPr>
          <p:cNvGrpSpPr/>
          <p:nvPr/>
        </p:nvGrpSpPr>
        <p:grpSpPr>
          <a:xfrm>
            <a:off x="3856741" y="4859707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FE4BBCFE-3B87-42B5-BA22-30C95DE20D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AB84C86F-3EBA-4388-AF95-0DE45928EB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0A4A54D1-781E-4359-940E-B6C8369D1230}"/>
              </a:ext>
            </a:extLst>
          </p:cNvPr>
          <p:cNvGrpSpPr/>
          <p:nvPr/>
        </p:nvGrpSpPr>
        <p:grpSpPr>
          <a:xfrm>
            <a:off x="4007743" y="5371436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1D54382A-7115-4A6B-BCC1-55150A82FA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F0DFF148-3C33-404E-85CF-19DFA9DA6D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4E241F25-FE90-4AF3-BA19-828540879876}"/>
              </a:ext>
            </a:extLst>
          </p:cNvPr>
          <p:cNvGrpSpPr/>
          <p:nvPr/>
        </p:nvGrpSpPr>
        <p:grpSpPr>
          <a:xfrm>
            <a:off x="4779530" y="5371436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72373360-D887-47D0-AE5F-DC3EDBB5BC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0F62F04F-8104-4CF1-B604-764668A419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1A7CD4F9-5636-46E5-B588-FCEDF8AA65FD}"/>
              </a:ext>
            </a:extLst>
          </p:cNvPr>
          <p:cNvGrpSpPr/>
          <p:nvPr/>
        </p:nvGrpSpPr>
        <p:grpSpPr>
          <a:xfrm>
            <a:off x="6685868" y="4198544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0B52D36E-E6B7-46F1-B713-6CE7050D97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4693AEFC-9916-4A42-8FBF-59F907BFD8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DD06E9EF-E4BF-4183-B0F7-3532E1ABF1E4}"/>
              </a:ext>
            </a:extLst>
          </p:cNvPr>
          <p:cNvGrpSpPr/>
          <p:nvPr/>
        </p:nvGrpSpPr>
        <p:grpSpPr>
          <a:xfrm>
            <a:off x="5930859" y="4198544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E3149BDE-0E7E-404B-BE08-D30C45BA1E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8B287C7-45B9-4AE0-BEEA-4763B9134D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C5986567-A0A0-445D-9F24-C67D7D8FA546}"/>
              </a:ext>
            </a:extLst>
          </p:cNvPr>
          <p:cNvGrpSpPr/>
          <p:nvPr/>
        </p:nvGrpSpPr>
        <p:grpSpPr>
          <a:xfrm>
            <a:off x="5192628" y="4710272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FC8A2071-F836-41D2-9DEC-73F68F99BD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9D22FA7B-465F-41A1-8580-240A92E5CC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FB6BD032-12EB-4870-B98D-C866FF431FDB}"/>
              </a:ext>
            </a:extLst>
          </p:cNvPr>
          <p:cNvGrpSpPr/>
          <p:nvPr/>
        </p:nvGrpSpPr>
        <p:grpSpPr>
          <a:xfrm>
            <a:off x="6836870" y="4668327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1CBA1178-5868-4FE8-B0CD-F68F6E5C69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6570115D-4319-42C2-B63B-7A56DD258F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D1723A3F-3CA1-4495-B774-5AD7D808D2A4}"/>
              </a:ext>
            </a:extLst>
          </p:cNvPr>
          <p:cNvGrpSpPr/>
          <p:nvPr/>
        </p:nvGrpSpPr>
        <p:grpSpPr>
          <a:xfrm>
            <a:off x="6081861" y="4668327"/>
            <a:ext cx="720000" cy="430244"/>
            <a:chOff x="6555416" y="4900731"/>
            <a:chExt cx="720000" cy="378515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158243B4-C0CC-4952-9191-325F7F3823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1A14BF13-FD14-4C74-B0F0-9CA8544EC5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BFB0CF1C-A132-4798-8249-187E240627DF}"/>
              </a:ext>
            </a:extLst>
          </p:cNvPr>
          <p:cNvGrpSpPr/>
          <p:nvPr/>
        </p:nvGrpSpPr>
        <p:grpSpPr>
          <a:xfrm>
            <a:off x="6779215" y="5155118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57C5750F-EC0E-4AA0-B197-C8BED5D52C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82EA7DE2-E9C5-4E71-9D98-835B0F76DD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20E8F89B-3B3B-48D6-998C-788E2244C381}"/>
              </a:ext>
            </a:extLst>
          </p:cNvPr>
          <p:cNvGrpSpPr/>
          <p:nvPr/>
        </p:nvGrpSpPr>
        <p:grpSpPr>
          <a:xfrm>
            <a:off x="6024206" y="5155118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032FC3A5-52F1-453E-89A9-FFEED491EC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57364A0C-9D02-459F-9139-67563BB720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EB242E73-FCAF-4660-A4D3-9C8803E9E672}"/>
              </a:ext>
            </a:extLst>
          </p:cNvPr>
          <p:cNvGrpSpPr/>
          <p:nvPr/>
        </p:nvGrpSpPr>
        <p:grpSpPr>
          <a:xfrm>
            <a:off x="7534224" y="5155118"/>
            <a:ext cx="720000" cy="430244"/>
            <a:chOff x="6555416" y="4900731"/>
            <a:chExt cx="720000" cy="378515"/>
          </a:xfrm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3BDB78AE-79C7-400F-8732-DB6940AABF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02FB920E-579B-46CE-96F9-391BB1AD7C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9EACF9E1-7ED3-4C49-B1B9-DED79EC78469}"/>
              </a:ext>
            </a:extLst>
          </p:cNvPr>
          <p:cNvGrpSpPr/>
          <p:nvPr/>
        </p:nvGrpSpPr>
        <p:grpSpPr>
          <a:xfrm>
            <a:off x="7590768" y="4668327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AAF57A11-2704-4858-B0A2-7DBAB3E2E0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FABDE586-CE70-4C27-8FAF-1B40149B69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5" name="Group 961"/>
          <p:cNvGrpSpPr>
            <a:grpSpLocks/>
          </p:cNvGrpSpPr>
          <p:nvPr/>
        </p:nvGrpSpPr>
        <p:grpSpPr bwMode="auto">
          <a:xfrm>
            <a:off x="2188482" y="214313"/>
            <a:ext cx="6171974" cy="6494009"/>
            <a:chOff x="1594" y="189"/>
            <a:chExt cx="5443" cy="5727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3748" y="3308"/>
              <a:ext cx="454" cy="340"/>
            </a:xfrm>
            <a:custGeom>
              <a:avLst/>
              <a:gdLst>
                <a:gd name="T0" fmla="*/ 171 w 454"/>
                <a:gd name="T1" fmla="*/ 0 h 340"/>
                <a:gd name="T2" fmla="*/ 0 w 454"/>
                <a:gd name="T3" fmla="*/ 0 h 340"/>
                <a:gd name="T4" fmla="*/ 0 w 454"/>
                <a:gd name="T5" fmla="*/ 56 h 340"/>
                <a:gd name="T6" fmla="*/ 57 w 454"/>
                <a:gd name="T7" fmla="*/ 56 h 340"/>
                <a:gd name="T8" fmla="*/ 57 w 454"/>
                <a:gd name="T9" fmla="*/ 113 h 340"/>
                <a:gd name="T10" fmla="*/ 114 w 454"/>
                <a:gd name="T11" fmla="*/ 113 h 340"/>
                <a:gd name="T12" fmla="*/ 114 w 454"/>
                <a:gd name="T13" fmla="*/ 170 h 340"/>
                <a:gd name="T14" fmla="*/ 171 w 454"/>
                <a:gd name="T15" fmla="*/ 170 h 340"/>
                <a:gd name="T16" fmla="*/ 171 w 454"/>
                <a:gd name="T17" fmla="*/ 226 h 340"/>
                <a:gd name="T18" fmla="*/ 227 w 454"/>
                <a:gd name="T19" fmla="*/ 226 h 340"/>
                <a:gd name="T20" fmla="*/ 227 w 454"/>
                <a:gd name="T21" fmla="*/ 283 h 340"/>
                <a:gd name="T22" fmla="*/ 284 w 454"/>
                <a:gd name="T23" fmla="*/ 283 h 340"/>
                <a:gd name="T24" fmla="*/ 284 w 454"/>
                <a:gd name="T25" fmla="*/ 340 h 340"/>
                <a:gd name="T26" fmla="*/ 341 w 454"/>
                <a:gd name="T27" fmla="*/ 340 h 340"/>
                <a:gd name="T28" fmla="*/ 341 w 454"/>
                <a:gd name="T29" fmla="*/ 283 h 340"/>
                <a:gd name="T30" fmla="*/ 454 w 454"/>
                <a:gd name="T31" fmla="*/ 283 h 340"/>
                <a:gd name="T32" fmla="*/ 454 w 454"/>
                <a:gd name="T33" fmla="*/ 226 h 340"/>
                <a:gd name="T34" fmla="*/ 397 w 454"/>
                <a:gd name="T35" fmla="*/ 226 h 340"/>
                <a:gd name="T36" fmla="*/ 397 w 454"/>
                <a:gd name="T37" fmla="*/ 113 h 340"/>
                <a:gd name="T38" fmla="*/ 284 w 454"/>
                <a:gd name="T39" fmla="*/ 113 h 340"/>
                <a:gd name="T40" fmla="*/ 284 w 454"/>
                <a:gd name="T41" fmla="*/ 56 h 340"/>
                <a:gd name="T42" fmla="*/ 171 w 454"/>
                <a:gd name="T43" fmla="*/ 56 h 340"/>
                <a:gd name="T44" fmla="*/ 171 w 454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340">
                  <a:moveTo>
                    <a:pt x="171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71" y="56"/>
                  </a:lnTo>
                  <a:lnTo>
                    <a:pt x="17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919" y="3308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226 w 453"/>
                <a:gd name="T3" fmla="*/ 0 h 340"/>
                <a:gd name="T4" fmla="*/ 226 w 453"/>
                <a:gd name="T5" fmla="*/ 56 h 340"/>
                <a:gd name="T6" fmla="*/ 340 w 453"/>
                <a:gd name="T7" fmla="*/ 56 h 340"/>
                <a:gd name="T8" fmla="*/ 340 w 453"/>
                <a:gd name="T9" fmla="*/ 113 h 340"/>
                <a:gd name="T10" fmla="*/ 397 w 453"/>
                <a:gd name="T11" fmla="*/ 113 h 340"/>
                <a:gd name="T12" fmla="*/ 397 w 453"/>
                <a:gd name="T13" fmla="*/ 56 h 340"/>
                <a:gd name="T14" fmla="*/ 453 w 453"/>
                <a:gd name="T15" fmla="*/ 56 h 340"/>
                <a:gd name="T16" fmla="*/ 453 w 453"/>
                <a:gd name="T17" fmla="*/ 170 h 340"/>
                <a:gd name="T18" fmla="*/ 397 w 453"/>
                <a:gd name="T19" fmla="*/ 170 h 340"/>
                <a:gd name="T20" fmla="*/ 397 w 453"/>
                <a:gd name="T21" fmla="*/ 340 h 340"/>
                <a:gd name="T22" fmla="*/ 283 w 453"/>
                <a:gd name="T23" fmla="*/ 340 h 340"/>
                <a:gd name="T24" fmla="*/ 283 w 453"/>
                <a:gd name="T25" fmla="*/ 226 h 340"/>
                <a:gd name="T26" fmla="*/ 226 w 453"/>
                <a:gd name="T27" fmla="*/ 226 h 340"/>
                <a:gd name="T28" fmla="*/ 226 w 453"/>
                <a:gd name="T29" fmla="*/ 113 h 340"/>
                <a:gd name="T30" fmla="*/ 113 w 453"/>
                <a:gd name="T31" fmla="*/ 113 h 340"/>
                <a:gd name="T32" fmla="*/ 113 w 453"/>
                <a:gd name="T33" fmla="*/ 56 h 340"/>
                <a:gd name="T34" fmla="*/ 0 w 453"/>
                <a:gd name="T35" fmla="*/ 56 h 340"/>
                <a:gd name="T36" fmla="*/ 0 w 45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226" y="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226"/>
                  </a:lnTo>
                  <a:lnTo>
                    <a:pt x="226" y="22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3692" y="2287"/>
              <a:ext cx="453" cy="453"/>
            </a:xfrm>
            <a:custGeom>
              <a:avLst/>
              <a:gdLst>
                <a:gd name="T0" fmla="*/ 453 w 453"/>
                <a:gd name="T1" fmla="*/ 57 h 453"/>
                <a:gd name="T2" fmla="*/ 453 w 453"/>
                <a:gd name="T3" fmla="*/ 397 h 453"/>
                <a:gd name="T4" fmla="*/ 397 w 453"/>
                <a:gd name="T5" fmla="*/ 397 h 453"/>
                <a:gd name="T6" fmla="*/ 397 w 453"/>
                <a:gd name="T7" fmla="*/ 453 h 453"/>
                <a:gd name="T8" fmla="*/ 283 w 453"/>
                <a:gd name="T9" fmla="*/ 453 h 453"/>
                <a:gd name="T10" fmla="*/ 283 w 453"/>
                <a:gd name="T11" fmla="*/ 397 h 453"/>
                <a:gd name="T12" fmla="*/ 113 w 453"/>
                <a:gd name="T13" fmla="*/ 397 h 453"/>
                <a:gd name="T14" fmla="*/ 113 w 453"/>
                <a:gd name="T15" fmla="*/ 283 h 453"/>
                <a:gd name="T16" fmla="*/ 56 w 453"/>
                <a:gd name="T17" fmla="*/ 283 h 453"/>
                <a:gd name="T18" fmla="*/ 56 w 453"/>
                <a:gd name="T19" fmla="*/ 170 h 453"/>
                <a:gd name="T20" fmla="*/ 0 w 453"/>
                <a:gd name="T21" fmla="*/ 170 h 453"/>
                <a:gd name="T22" fmla="*/ 0 w 453"/>
                <a:gd name="T23" fmla="*/ 0 h 453"/>
                <a:gd name="T24" fmla="*/ 340 w 453"/>
                <a:gd name="T25" fmla="*/ 0 h 453"/>
                <a:gd name="T26" fmla="*/ 340 w 453"/>
                <a:gd name="T27" fmla="*/ 57 h 453"/>
                <a:gd name="T28" fmla="*/ 453 w 453"/>
                <a:gd name="T29" fmla="*/ 5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3">
                  <a:moveTo>
                    <a:pt x="453" y="57"/>
                  </a:moveTo>
                  <a:lnTo>
                    <a:pt x="453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3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4372" y="2287"/>
              <a:ext cx="511" cy="453"/>
            </a:xfrm>
            <a:custGeom>
              <a:avLst/>
              <a:gdLst>
                <a:gd name="T0" fmla="*/ 511 w 511"/>
                <a:gd name="T1" fmla="*/ 453 h 453"/>
                <a:gd name="T2" fmla="*/ 114 w 511"/>
                <a:gd name="T3" fmla="*/ 453 h 453"/>
                <a:gd name="T4" fmla="*/ 114 w 511"/>
                <a:gd name="T5" fmla="*/ 397 h 453"/>
                <a:gd name="T6" fmla="*/ 57 w 511"/>
                <a:gd name="T7" fmla="*/ 397 h 453"/>
                <a:gd name="T8" fmla="*/ 57 w 511"/>
                <a:gd name="T9" fmla="*/ 340 h 453"/>
                <a:gd name="T10" fmla="*/ 0 w 511"/>
                <a:gd name="T11" fmla="*/ 340 h 453"/>
                <a:gd name="T12" fmla="*/ 0 w 511"/>
                <a:gd name="T13" fmla="*/ 227 h 453"/>
                <a:gd name="T14" fmla="*/ 57 w 511"/>
                <a:gd name="T15" fmla="*/ 227 h 453"/>
                <a:gd name="T16" fmla="*/ 57 w 511"/>
                <a:gd name="T17" fmla="*/ 170 h 453"/>
                <a:gd name="T18" fmla="*/ 114 w 511"/>
                <a:gd name="T19" fmla="*/ 170 h 453"/>
                <a:gd name="T20" fmla="*/ 114 w 511"/>
                <a:gd name="T21" fmla="*/ 57 h 453"/>
                <a:gd name="T22" fmla="*/ 227 w 511"/>
                <a:gd name="T23" fmla="*/ 57 h 453"/>
                <a:gd name="T24" fmla="*/ 227 w 511"/>
                <a:gd name="T25" fmla="*/ 0 h 453"/>
                <a:gd name="T26" fmla="*/ 340 w 511"/>
                <a:gd name="T27" fmla="*/ 0 h 453"/>
                <a:gd name="T28" fmla="*/ 340 w 511"/>
                <a:gd name="T29" fmla="*/ 170 h 453"/>
                <a:gd name="T30" fmla="*/ 454 w 511"/>
                <a:gd name="T31" fmla="*/ 170 h 453"/>
                <a:gd name="T32" fmla="*/ 454 w 511"/>
                <a:gd name="T33" fmla="*/ 340 h 453"/>
                <a:gd name="T34" fmla="*/ 511 w 511"/>
                <a:gd name="T35" fmla="*/ 340 h 453"/>
                <a:gd name="T36" fmla="*/ 511 w 511"/>
                <a:gd name="T3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453">
                  <a:moveTo>
                    <a:pt x="511" y="453"/>
                  </a:move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4542" y="1550"/>
              <a:ext cx="511" cy="680"/>
            </a:xfrm>
            <a:custGeom>
              <a:avLst/>
              <a:gdLst>
                <a:gd name="T0" fmla="*/ 114 w 511"/>
                <a:gd name="T1" fmla="*/ 680 h 680"/>
                <a:gd name="T2" fmla="*/ 0 w 511"/>
                <a:gd name="T3" fmla="*/ 680 h 680"/>
                <a:gd name="T4" fmla="*/ 0 w 511"/>
                <a:gd name="T5" fmla="*/ 227 h 680"/>
                <a:gd name="T6" fmla="*/ 57 w 511"/>
                <a:gd name="T7" fmla="*/ 227 h 680"/>
                <a:gd name="T8" fmla="*/ 57 w 511"/>
                <a:gd name="T9" fmla="*/ 170 h 680"/>
                <a:gd name="T10" fmla="*/ 114 w 511"/>
                <a:gd name="T11" fmla="*/ 170 h 680"/>
                <a:gd name="T12" fmla="*/ 114 w 511"/>
                <a:gd name="T13" fmla="*/ 113 h 680"/>
                <a:gd name="T14" fmla="*/ 170 w 511"/>
                <a:gd name="T15" fmla="*/ 113 h 680"/>
                <a:gd name="T16" fmla="*/ 170 w 511"/>
                <a:gd name="T17" fmla="*/ 0 h 680"/>
                <a:gd name="T18" fmla="*/ 284 w 511"/>
                <a:gd name="T19" fmla="*/ 0 h 680"/>
                <a:gd name="T20" fmla="*/ 284 w 511"/>
                <a:gd name="T21" fmla="*/ 113 h 680"/>
                <a:gd name="T22" fmla="*/ 341 w 511"/>
                <a:gd name="T23" fmla="*/ 113 h 680"/>
                <a:gd name="T24" fmla="*/ 341 w 511"/>
                <a:gd name="T25" fmla="*/ 227 h 680"/>
                <a:gd name="T26" fmla="*/ 284 w 511"/>
                <a:gd name="T27" fmla="*/ 227 h 680"/>
                <a:gd name="T28" fmla="*/ 284 w 511"/>
                <a:gd name="T29" fmla="*/ 283 h 680"/>
                <a:gd name="T30" fmla="*/ 454 w 511"/>
                <a:gd name="T31" fmla="*/ 283 h 680"/>
                <a:gd name="T32" fmla="*/ 454 w 511"/>
                <a:gd name="T33" fmla="*/ 340 h 680"/>
                <a:gd name="T34" fmla="*/ 511 w 511"/>
                <a:gd name="T35" fmla="*/ 340 h 680"/>
                <a:gd name="T36" fmla="*/ 511 w 511"/>
                <a:gd name="T37" fmla="*/ 453 h 680"/>
                <a:gd name="T38" fmla="*/ 397 w 511"/>
                <a:gd name="T39" fmla="*/ 453 h 680"/>
                <a:gd name="T40" fmla="*/ 397 w 511"/>
                <a:gd name="T41" fmla="*/ 567 h 680"/>
                <a:gd name="T42" fmla="*/ 284 w 511"/>
                <a:gd name="T43" fmla="*/ 567 h 680"/>
                <a:gd name="T44" fmla="*/ 284 w 511"/>
                <a:gd name="T45" fmla="*/ 623 h 680"/>
                <a:gd name="T46" fmla="*/ 114 w 511"/>
                <a:gd name="T47" fmla="*/ 623 h 680"/>
                <a:gd name="T48" fmla="*/ 114 w 511"/>
                <a:gd name="T49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80">
                  <a:moveTo>
                    <a:pt x="114" y="680"/>
                  </a:moveTo>
                  <a:lnTo>
                    <a:pt x="0" y="68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114" y="623"/>
                  </a:lnTo>
                  <a:lnTo>
                    <a:pt x="114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4145" y="1550"/>
              <a:ext cx="1645" cy="1304"/>
            </a:xfrm>
            <a:custGeom>
              <a:avLst/>
              <a:gdLst>
                <a:gd name="T0" fmla="*/ 794 w 1645"/>
                <a:gd name="T1" fmla="*/ 1247 h 1304"/>
                <a:gd name="T2" fmla="*/ 851 w 1645"/>
                <a:gd name="T3" fmla="*/ 1304 h 1304"/>
                <a:gd name="T4" fmla="*/ 908 w 1645"/>
                <a:gd name="T5" fmla="*/ 1247 h 1304"/>
                <a:gd name="T6" fmla="*/ 1078 w 1645"/>
                <a:gd name="T7" fmla="*/ 1190 h 1304"/>
                <a:gd name="T8" fmla="*/ 1305 w 1645"/>
                <a:gd name="T9" fmla="*/ 1134 h 1304"/>
                <a:gd name="T10" fmla="*/ 1361 w 1645"/>
                <a:gd name="T11" fmla="*/ 1077 h 1304"/>
                <a:gd name="T12" fmla="*/ 1418 w 1645"/>
                <a:gd name="T13" fmla="*/ 964 h 1304"/>
                <a:gd name="T14" fmla="*/ 1475 w 1645"/>
                <a:gd name="T15" fmla="*/ 907 h 1304"/>
                <a:gd name="T16" fmla="*/ 1531 w 1645"/>
                <a:gd name="T17" fmla="*/ 567 h 1304"/>
                <a:gd name="T18" fmla="*/ 1588 w 1645"/>
                <a:gd name="T19" fmla="*/ 510 h 1304"/>
                <a:gd name="T20" fmla="*/ 1645 w 1645"/>
                <a:gd name="T21" fmla="*/ 397 h 1304"/>
                <a:gd name="T22" fmla="*/ 1588 w 1645"/>
                <a:gd name="T23" fmla="*/ 283 h 1304"/>
                <a:gd name="T24" fmla="*/ 1475 w 1645"/>
                <a:gd name="T25" fmla="*/ 113 h 1304"/>
                <a:gd name="T26" fmla="*/ 1361 w 1645"/>
                <a:gd name="T27" fmla="*/ 170 h 1304"/>
                <a:gd name="T28" fmla="*/ 1248 w 1645"/>
                <a:gd name="T29" fmla="*/ 227 h 1304"/>
                <a:gd name="T30" fmla="*/ 1078 w 1645"/>
                <a:gd name="T31" fmla="*/ 283 h 1304"/>
                <a:gd name="T32" fmla="*/ 964 w 1645"/>
                <a:gd name="T33" fmla="*/ 340 h 1304"/>
                <a:gd name="T34" fmla="*/ 794 w 1645"/>
                <a:gd name="T35" fmla="*/ 453 h 1304"/>
                <a:gd name="T36" fmla="*/ 681 w 1645"/>
                <a:gd name="T37" fmla="*/ 567 h 1304"/>
                <a:gd name="T38" fmla="*/ 511 w 1645"/>
                <a:gd name="T39" fmla="*/ 623 h 1304"/>
                <a:gd name="T40" fmla="*/ 397 w 1645"/>
                <a:gd name="T41" fmla="*/ 680 h 1304"/>
                <a:gd name="T42" fmla="*/ 454 w 1645"/>
                <a:gd name="T43" fmla="*/ 227 h 1304"/>
                <a:gd name="T44" fmla="*/ 511 w 1645"/>
                <a:gd name="T45" fmla="*/ 170 h 1304"/>
                <a:gd name="T46" fmla="*/ 567 w 1645"/>
                <a:gd name="T47" fmla="*/ 113 h 1304"/>
                <a:gd name="T48" fmla="*/ 454 w 1645"/>
                <a:gd name="T49" fmla="*/ 0 h 1304"/>
                <a:gd name="T50" fmla="*/ 227 w 1645"/>
                <a:gd name="T51" fmla="*/ 56 h 1304"/>
                <a:gd name="T52" fmla="*/ 171 w 1645"/>
                <a:gd name="T53" fmla="*/ 113 h 1304"/>
                <a:gd name="T54" fmla="*/ 114 w 1645"/>
                <a:gd name="T55" fmla="*/ 340 h 1304"/>
                <a:gd name="T56" fmla="*/ 171 w 1645"/>
                <a:gd name="T57" fmla="*/ 510 h 1304"/>
                <a:gd name="T58" fmla="*/ 114 w 1645"/>
                <a:gd name="T59" fmla="*/ 623 h 1304"/>
                <a:gd name="T60" fmla="*/ 57 w 1645"/>
                <a:gd name="T61" fmla="*/ 737 h 1304"/>
                <a:gd name="T62" fmla="*/ 0 w 1645"/>
                <a:gd name="T63" fmla="*/ 794 h 1304"/>
                <a:gd name="T64" fmla="*/ 57 w 1645"/>
                <a:gd name="T65" fmla="*/ 1134 h 1304"/>
                <a:gd name="T66" fmla="*/ 114 w 1645"/>
                <a:gd name="T67" fmla="*/ 1190 h 1304"/>
                <a:gd name="T68" fmla="*/ 284 w 1645"/>
                <a:gd name="T69" fmla="*/ 1134 h 1304"/>
                <a:gd name="T70" fmla="*/ 227 w 1645"/>
                <a:gd name="T71" fmla="*/ 1077 h 1304"/>
                <a:gd name="T72" fmla="*/ 284 w 1645"/>
                <a:gd name="T73" fmla="*/ 964 h 1304"/>
                <a:gd name="T74" fmla="*/ 341 w 1645"/>
                <a:gd name="T75" fmla="*/ 907 h 1304"/>
                <a:gd name="T76" fmla="*/ 454 w 1645"/>
                <a:gd name="T77" fmla="*/ 794 h 1304"/>
                <a:gd name="T78" fmla="*/ 567 w 1645"/>
                <a:gd name="T79" fmla="*/ 737 h 1304"/>
                <a:gd name="T80" fmla="*/ 681 w 1645"/>
                <a:gd name="T81" fmla="*/ 907 h 1304"/>
                <a:gd name="T82" fmla="*/ 738 w 1645"/>
                <a:gd name="T83" fmla="*/ 107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5" h="1304">
                  <a:moveTo>
                    <a:pt x="738" y="1247"/>
                  </a:moveTo>
                  <a:lnTo>
                    <a:pt x="794" y="1247"/>
                  </a:lnTo>
                  <a:lnTo>
                    <a:pt x="794" y="1304"/>
                  </a:lnTo>
                  <a:lnTo>
                    <a:pt x="851" y="1304"/>
                  </a:lnTo>
                  <a:lnTo>
                    <a:pt x="851" y="1247"/>
                  </a:lnTo>
                  <a:lnTo>
                    <a:pt x="908" y="1247"/>
                  </a:lnTo>
                  <a:lnTo>
                    <a:pt x="908" y="1190"/>
                  </a:lnTo>
                  <a:lnTo>
                    <a:pt x="1078" y="1190"/>
                  </a:lnTo>
                  <a:lnTo>
                    <a:pt x="1078" y="1134"/>
                  </a:lnTo>
                  <a:lnTo>
                    <a:pt x="1305" y="1134"/>
                  </a:lnTo>
                  <a:lnTo>
                    <a:pt x="1305" y="1077"/>
                  </a:lnTo>
                  <a:lnTo>
                    <a:pt x="1361" y="1077"/>
                  </a:lnTo>
                  <a:lnTo>
                    <a:pt x="1361" y="964"/>
                  </a:lnTo>
                  <a:lnTo>
                    <a:pt x="1418" y="964"/>
                  </a:lnTo>
                  <a:lnTo>
                    <a:pt x="1418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531" y="567"/>
                  </a:lnTo>
                  <a:lnTo>
                    <a:pt x="1531" y="510"/>
                  </a:lnTo>
                  <a:lnTo>
                    <a:pt x="1588" y="510"/>
                  </a:lnTo>
                  <a:lnTo>
                    <a:pt x="1588" y="397"/>
                  </a:lnTo>
                  <a:lnTo>
                    <a:pt x="1645" y="397"/>
                  </a:lnTo>
                  <a:lnTo>
                    <a:pt x="1645" y="283"/>
                  </a:lnTo>
                  <a:lnTo>
                    <a:pt x="1588" y="283"/>
                  </a:lnTo>
                  <a:lnTo>
                    <a:pt x="1588" y="113"/>
                  </a:lnTo>
                  <a:lnTo>
                    <a:pt x="1475" y="113"/>
                  </a:lnTo>
                  <a:lnTo>
                    <a:pt x="1475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078" y="283"/>
                  </a:lnTo>
                  <a:lnTo>
                    <a:pt x="1078" y="340"/>
                  </a:lnTo>
                  <a:lnTo>
                    <a:pt x="964" y="340"/>
                  </a:lnTo>
                  <a:lnTo>
                    <a:pt x="964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511" y="623"/>
                  </a:lnTo>
                  <a:lnTo>
                    <a:pt x="511" y="680"/>
                  </a:lnTo>
                  <a:lnTo>
                    <a:pt x="397" y="68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623"/>
                  </a:lnTo>
                  <a:lnTo>
                    <a:pt x="114" y="623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0"/>
                  </a:lnTo>
                  <a:lnTo>
                    <a:pt x="114" y="1190"/>
                  </a:lnTo>
                  <a:lnTo>
                    <a:pt x="114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1077"/>
                  </a:lnTo>
                  <a:lnTo>
                    <a:pt x="738" y="1077"/>
                  </a:lnTo>
                  <a:lnTo>
                    <a:pt x="738" y="124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826" y="643"/>
              <a:ext cx="1134" cy="1360"/>
            </a:xfrm>
            <a:custGeom>
              <a:avLst/>
              <a:gdLst>
                <a:gd name="T0" fmla="*/ 0 w 1134"/>
                <a:gd name="T1" fmla="*/ 1020 h 1360"/>
                <a:gd name="T2" fmla="*/ 57 w 1134"/>
                <a:gd name="T3" fmla="*/ 1134 h 1360"/>
                <a:gd name="T4" fmla="*/ 0 w 1134"/>
                <a:gd name="T5" fmla="*/ 1190 h 1360"/>
                <a:gd name="T6" fmla="*/ 170 w 1134"/>
                <a:gd name="T7" fmla="*/ 1247 h 1360"/>
                <a:gd name="T8" fmla="*/ 227 w 1134"/>
                <a:gd name="T9" fmla="*/ 1360 h 1360"/>
                <a:gd name="T10" fmla="*/ 283 w 1134"/>
                <a:gd name="T11" fmla="*/ 1247 h 1360"/>
                <a:gd name="T12" fmla="*/ 397 w 1134"/>
                <a:gd name="T13" fmla="*/ 1190 h 1360"/>
                <a:gd name="T14" fmla="*/ 567 w 1134"/>
                <a:gd name="T15" fmla="*/ 1134 h 1360"/>
                <a:gd name="T16" fmla="*/ 680 w 1134"/>
                <a:gd name="T17" fmla="*/ 1077 h 1360"/>
                <a:gd name="T18" fmla="*/ 794 w 1134"/>
                <a:gd name="T19" fmla="*/ 1020 h 1360"/>
                <a:gd name="T20" fmla="*/ 964 w 1134"/>
                <a:gd name="T21" fmla="*/ 907 h 1360"/>
                <a:gd name="T22" fmla="*/ 1020 w 1134"/>
                <a:gd name="T23" fmla="*/ 850 h 1360"/>
                <a:gd name="T24" fmla="*/ 1077 w 1134"/>
                <a:gd name="T25" fmla="*/ 793 h 1360"/>
                <a:gd name="T26" fmla="*/ 1134 w 1134"/>
                <a:gd name="T27" fmla="*/ 737 h 1360"/>
                <a:gd name="T28" fmla="*/ 1020 w 1134"/>
                <a:gd name="T29" fmla="*/ 680 h 1360"/>
                <a:gd name="T30" fmla="*/ 964 w 1134"/>
                <a:gd name="T31" fmla="*/ 623 h 1360"/>
                <a:gd name="T32" fmla="*/ 907 w 1134"/>
                <a:gd name="T33" fmla="*/ 510 h 1360"/>
                <a:gd name="T34" fmla="*/ 964 w 1134"/>
                <a:gd name="T35" fmla="*/ 396 h 1360"/>
                <a:gd name="T36" fmla="*/ 1020 w 1134"/>
                <a:gd name="T37" fmla="*/ 340 h 1360"/>
                <a:gd name="T38" fmla="*/ 1077 w 1134"/>
                <a:gd name="T39" fmla="*/ 283 h 1360"/>
                <a:gd name="T40" fmla="*/ 850 w 1134"/>
                <a:gd name="T41" fmla="*/ 226 h 1360"/>
                <a:gd name="T42" fmla="*/ 680 w 1134"/>
                <a:gd name="T43" fmla="*/ 170 h 1360"/>
                <a:gd name="T44" fmla="*/ 397 w 1134"/>
                <a:gd name="T45" fmla="*/ 56 h 1360"/>
                <a:gd name="T46" fmla="*/ 170 w 1134"/>
                <a:gd name="T47" fmla="*/ 56 h 1360"/>
                <a:gd name="T48" fmla="*/ 113 w 1134"/>
                <a:gd name="T49" fmla="*/ 0 h 1360"/>
                <a:gd name="T50" fmla="*/ 57 w 1134"/>
                <a:gd name="T51" fmla="*/ 56 h 1360"/>
                <a:gd name="T52" fmla="*/ 113 w 1134"/>
                <a:gd name="T53" fmla="*/ 226 h 1360"/>
                <a:gd name="T54" fmla="*/ 57 w 1134"/>
                <a:gd name="T55" fmla="*/ 453 h 1360"/>
                <a:gd name="T56" fmla="*/ 0 w 1134"/>
                <a:gd name="T57" fmla="*/ 510 h 1360"/>
                <a:gd name="T58" fmla="*/ 170 w 1134"/>
                <a:gd name="T59" fmla="*/ 567 h 1360"/>
                <a:gd name="T60" fmla="*/ 227 w 1134"/>
                <a:gd name="T61" fmla="*/ 623 h 1360"/>
                <a:gd name="T62" fmla="*/ 170 w 1134"/>
                <a:gd name="T63" fmla="*/ 680 h 1360"/>
                <a:gd name="T64" fmla="*/ 57 w 1134"/>
                <a:gd name="T65" fmla="*/ 737 h 1360"/>
                <a:gd name="T66" fmla="*/ 0 w 1134"/>
                <a:gd name="T67" fmla="*/ 85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360">
                  <a:moveTo>
                    <a:pt x="0" y="850"/>
                  </a:moveTo>
                  <a:lnTo>
                    <a:pt x="0" y="1020"/>
                  </a:lnTo>
                  <a:lnTo>
                    <a:pt x="57" y="1020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60"/>
                  </a:lnTo>
                  <a:lnTo>
                    <a:pt x="283" y="1360"/>
                  </a:lnTo>
                  <a:lnTo>
                    <a:pt x="283" y="1247"/>
                  </a:lnTo>
                  <a:lnTo>
                    <a:pt x="397" y="1247"/>
                  </a:lnTo>
                  <a:lnTo>
                    <a:pt x="397" y="1190"/>
                  </a:lnTo>
                  <a:lnTo>
                    <a:pt x="567" y="1190"/>
                  </a:lnTo>
                  <a:lnTo>
                    <a:pt x="56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964" y="1020"/>
                  </a:lnTo>
                  <a:lnTo>
                    <a:pt x="964" y="907"/>
                  </a:lnTo>
                  <a:lnTo>
                    <a:pt x="1020" y="907"/>
                  </a:lnTo>
                  <a:lnTo>
                    <a:pt x="1020" y="850"/>
                  </a:lnTo>
                  <a:lnTo>
                    <a:pt x="1077" y="850"/>
                  </a:lnTo>
                  <a:lnTo>
                    <a:pt x="1077" y="793"/>
                  </a:lnTo>
                  <a:lnTo>
                    <a:pt x="1134" y="793"/>
                  </a:lnTo>
                  <a:lnTo>
                    <a:pt x="1134" y="737"/>
                  </a:lnTo>
                  <a:lnTo>
                    <a:pt x="1020" y="737"/>
                  </a:lnTo>
                  <a:lnTo>
                    <a:pt x="1020" y="680"/>
                  </a:lnTo>
                  <a:lnTo>
                    <a:pt x="964" y="680"/>
                  </a:lnTo>
                  <a:lnTo>
                    <a:pt x="964" y="623"/>
                  </a:lnTo>
                  <a:lnTo>
                    <a:pt x="907" y="623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396"/>
                  </a:lnTo>
                  <a:lnTo>
                    <a:pt x="1020" y="396"/>
                  </a:lnTo>
                  <a:lnTo>
                    <a:pt x="102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850" y="283"/>
                  </a:lnTo>
                  <a:lnTo>
                    <a:pt x="850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850"/>
                  </a:lnTo>
                  <a:lnTo>
                    <a:pt x="0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295" y="189"/>
              <a:ext cx="1758" cy="2155"/>
            </a:xfrm>
            <a:custGeom>
              <a:avLst/>
              <a:gdLst>
                <a:gd name="T0" fmla="*/ 737 w 1758"/>
                <a:gd name="T1" fmla="*/ 2098 h 2155"/>
                <a:gd name="T2" fmla="*/ 907 w 1758"/>
                <a:gd name="T3" fmla="*/ 2155 h 2155"/>
                <a:gd name="T4" fmla="*/ 964 w 1758"/>
                <a:gd name="T5" fmla="*/ 2098 h 2155"/>
                <a:gd name="T6" fmla="*/ 1021 w 1758"/>
                <a:gd name="T7" fmla="*/ 1984 h 2155"/>
                <a:gd name="T8" fmla="*/ 964 w 1758"/>
                <a:gd name="T9" fmla="*/ 1871 h 2155"/>
                <a:gd name="T10" fmla="*/ 1021 w 1758"/>
                <a:gd name="T11" fmla="*/ 1701 h 2155"/>
                <a:gd name="T12" fmla="*/ 1077 w 1758"/>
                <a:gd name="T13" fmla="*/ 1474 h 2155"/>
                <a:gd name="T14" fmla="*/ 1304 w 1758"/>
                <a:gd name="T15" fmla="*/ 1417 h 2155"/>
                <a:gd name="T16" fmla="*/ 1531 w 1758"/>
                <a:gd name="T17" fmla="*/ 1361 h 2155"/>
                <a:gd name="T18" fmla="*/ 1588 w 1758"/>
                <a:gd name="T19" fmla="*/ 1304 h 2155"/>
                <a:gd name="T20" fmla="*/ 1701 w 1758"/>
                <a:gd name="T21" fmla="*/ 1191 h 2155"/>
                <a:gd name="T22" fmla="*/ 1758 w 1758"/>
                <a:gd name="T23" fmla="*/ 1134 h 2155"/>
                <a:gd name="T24" fmla="*/ 1701 w 1758"/>
                <a:gd name="T25" fmla="*/ 1077 h 2155"/>
                <a:gd name="T26" fmla="*/ 1531 w 1758"/>
                <a:gd name="T27" fmla="*/ 1021 h 2155"/>
                <a:gd name="T28" fmla="*/ 1588 w 1758"/>
                <a:gd name="T29" fmla="*/ 964 h 2155"/>
                <a:gd name="T30" fmla="*/ 1644 w 1758"/>
                <a:gd name="T31" fmla="*/ 907 h 2155"/>
                <a:gd name="T32" fmla="*/ 1588 w 1758"/>
                <a:gd name="T33" fmla="*/ 680 h 2155"/>
                <a:gd name="T34" fmla="*/ 1644 w 1758"/>
                <a:gd name="T35" fmla="*/ 510 h 2155"/>
                <a:gd name="T36" fmla="*/ 1644 w 1758"/>
                <a:gd name="T37" fmla="*/ 227 h 2155"/>
                <a:gd name="T38" fmla="*/ 1531 w 1758"/>
                <a:gd name="T39" fmla="*/ 113 h 2155"/>
                <a:gd name="T40" fmla="*/ 1474 w 1758"/>
                <a:gd name="T41" fmla="*/ 57 h 2155"/>
                <a:gd name="T42" fmla="*/ 1417 w 1758"/>
                <a:gd name="T43" fmla="*/ 0 h 2155"/>
                <a:gd name="T44" fmla="*/ 1304 w 1758"/>
                <a:gd name="T45" fmla="*/ 113 h 2155"/>
                <a:gd name="T46" fmla="*/ 1247 w 1758"/>
                <a:gd name="T47" fmla="*/ 227 h 2155"/>
                <a:gd name="T48" fmla="*/ 1191 w 1758"/>
                <a:gd name="T49" fmla="*/ 283 h 2155"/>
                <a:gd name="T50" fmla="*/ 1134 w 1758"/>
                <a:gd name="T51" fmla="*/ 340 h 2155"/>
                <a:gd name="T52" fmla="*/ 907 w 1758"/>
                <a:gd name="T53" fmla="*/ 397 h 2155"/>
                <a:gd name="T54" fmla="*/ 737 w 1758"/>
                <a:gd name="T55" fmla="*/ 680 h 2155"/>
                <a:gd name="T56" fmla="*/ 794 w 1758"/>
                <a:gd name="T57" fmla="*/ 850 h 2155"/>
                <a:gd name="T58" fmla="*/ 567 w 1758"/>
                <a:gd name="T59" fmla="*/ 964 h 2155"/>
                <a:gd name="T60" fmla="*/ 510 w 1758"/>
                <a:gd name="T61" fmla="*/ 1077 h 2155"/>
                <a:gd name="T62" fmla="*/ 567 w 1758"/>
                <a:gd name="T63" fmla="*/ 1191 h 2155"/>
                <a:gd name="T64" fmla="*/ 397 w 1758"/>
                <a:gd name="T65" fmla="*/ 1247 h 2155"/>
                <a:gd name="T66" fmla="*/ 340 w 1758"/>
                <a:gd name="T67" fmla="*/ 1304 h 2155"/>
                <a:gd name="T68" fmla="*/ 227 w 1758"/>
                <a:gd name="T69" fmla="*/ 1247 h 2155"/>
                <a:gd name="T70" fmla="*/ 113 w 1758"/>
                <a:gd name="T71" fmla="*/ 1361 h 2155"/>
                <a:gd name="T72" fmla="*/ 170 w 1758"/>
                <a:gd name="T73" fmla="*/ 1531 h 2155"/>
                <a:gd name="T74" fmla="*/ 0 w 1758"/>
                <a:gd name="T75" fmla="*/ 1701 h 2155"/>
                <a:gd name="T76" fmla="*/ 57 w 1758"/>
                <a:gd name="T77" fmla="*/ 1814 h 2155"/>
                <a:gd name="T78" fmla="*/ 113 w 1758"/>
                <a:gd name="T79" fmla="*/ 1871 h 2155"/>
                <a:gd name="T80" fmla="*/ 170 w 1758"/>
                <a:gd name="T81" fmla="*/ 1928 h 2155"/>
                <a:gd name="T82" fmla="*/ 113 w 1758"/>
                <a:gd name="T83" fmla="*/ 2098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8" h="2155">
                  <a:moveTo>
                    <a:pt x="113" y="2098"/>
                  </a:moveTo>
                  <a:lnTo>
                    <a:pt x="737" y="2098"/>
                  </a:lnTo>
                  <a:lnTo>
                    <a:pt x="737" y="2155"/>
                  </a:lnTo>
                  <a:lnTo>
                    <a:pt x="907" y="2155"/>
                  </a:lnTo>
                  <a:lnTo>
                    <a:pt x="907" y="2098"/>
                  </a:lnTo>
                  <a:lnTo>
                    <a:pt x="964" y="2098"/>
                  </a:lnTo>
                  <a:lnTo>
                    <a:pt x="964" y="1984"/>
                  </a:lnTo>
                  <a:lnTo>
                    <a:pt x="1021" y="1984"/>
                  </a:lnTo>
                  <a:lnTo>
                    <a:pt x="1021" y="1871"/>
                  </a:lnTo>
                  <a:lnTo>
                    <a:pt x="964" y="1871"/>
                  </a:lnTo>
                  <a:lnTo>
                    <a:pt x="964" y="1701"/>
                  </a:lnTo>
                  <a:lnTo>
                    <a:pt x="1021" y="1701"/>
                  </a:lnTo>
                  <a:lnTo>
                    <a:pt x="1021" y="1474"/>
                  </a:lnTo>
                  <a:lnTo>
                    <a:pt x="1077" y="1474"/>
                  </a:lnTo>
                  <a:lnTo>
                    <a:pt x="1077" y="1417"/>
                  </a:lnTo>
                  <a:lnTo>
                    <a:pt x="1304" y="1417"/>
                  </a:lnTo>
                  <a:lnTo>
                    <a:pt x="1304" y="1361"/>
                  </a:lnTo>
                  <a:lnTo>
                    <a:pt x="1531" y="1361"/>
                  </a:lnTo>
                  <a:lnTo>
                    <a:pt x="1531" y="1304"/>
                  </a:lnTo>
                  <a:lnTo>
                    <a:pt x="1588" y="1304"/>
                  </a:lnTo>
                  <a:lnTo>
                    <a:pt x="1588" y="1191"/>
                  </a:lnTo>
                  <a:lnTo>
                    <a:pt x="1701" y="1191"/>
                  </a:lnTo>
                  <a:lnTo>
                    <a:pt x="1701" y="1134"/>
                  </a:lnTo>
                  <a:lnTo>
                    <a:pt x="1758" y="1134"/>
                  </a:lnTo>
                  <a:lnTo>
                    <a:pt x="1758" y="1077"/>
                  </a:lnTo>
                  <a:lnTo>
                    <a:pt x="1701" y="1077"/>
                  </a:lnTo>
                  <a:lnTo>
                    <a:pt x="1701" y="1021"/>
                  </a:lnTo>
                  <a:lnTo>
                    <a:pt x="1531" y="1021"/>
                  </a:lnTo>
                  <a:lnTo>
                    <a:pt x="1531" y="964"/>
                  </a:lnTo>
                  <a:lnTo>
                    <a:pt x="1588" y="964"/>
                  </a:lnTo>
                  <a:lnTo>
                    <a:pt x="1588" y="907"/>
                  </a:lnTo>
                  <a:lnTo>
                    <a:pt x="1644" y="907"/>
                  </a:lnTo>
                  <a:lnTo>
                    <a:pt x="1644" y="680"/>
                  </a:lnTo>
                  <a:lnTo>
                    <a:pt x="1588" y="680"/>
                  </a:lnTo>
                  <a:lnTo>
                    <a:pt x="1588" y="510"/>
                  </a:lnTo>
                  <a:lnTo>
                    <a:pt x="1644" y="510"/>
                  </a:lnTo>
                  <a:lnTo>
                    <a:pt x="1644" y="454"/>
                  </a:lnTo>
                  <a:lnTo>
                    <a:pt x="1644" y="227"/>
                  </a:lnTo>
                  <a:lnTo>
                    <a:pt x="1531" y="227"/>
                  </a:lnTo>
                  <a:lnTo>
                    <a:pt x="1531" y="113"/>
                  </a:lnTo>
                  <a:lnTo>
                    <a:pt x="1474" y="113"/>
                  </a:lnTo>
                  <a:lnTo>
                    <a:pt x="1474" y="57"/>
                  </a:lnTo>
                  <a:lnTo>
                    <a:pt x="1417" y="57"/>
                  </a:lnTo>
                  <a:lnTo>
                    <a:pt x="1417" y="0"/>
                  </a:lnTo>
                  <a:lnTo>
                    <a:pt x="1304" y="0"/>
                  </a:lnTo>
                  <a:lnTo>
                    <a:pt x="130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134" y="283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737" y="39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361"/>
                  </a:lnTo>
                  <a:lnTo>
                    <a:pt x="170" y="1361"/>
                  </a:lnTo>
                  <a:lnTo>
                    <a:pt x="170" y="1531"/>
                  </a:lnTo>
                  <a:lnTo>
                    <a:pt x="0" y="1531"/>
                  </a:lnTo>
                  <a:lnTo>
                    <a:pt x="0" y="1701"/>
                  </a:lnTo>
                  <a:lnTo>
                    <a:pt x="57" y="1701"/>
                  </a:lnTo>
                  <a:lnTo>
                    <a:pt x="57" y="1814"/>
                  </a:lnTo>
                  <a:lnTo>
                    <a:pt x="113" y="1814"/>
                  </a:lnTo>
                  <a:lnTo>
                    <a:pt x="113" y="1871"/>
                  </a:lnTo>
                  <a:lnTo>
                    <a:pt x="170" y="1871"/>
                  </a:lnTo>
                  <a:lnTo>
                    <a:pt x="170" y="1928"/>
                  </a:lnTo>
                  <a:lnTo>
                    <a:pt x="113" y="1928"/>
                  </a:lnTo>
                  <a:lnTo>
                    <a:pt x="113" y="20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692" y="2684"/>
              <a:ext cx="1247" cy="737"/>
            </a:xfrm>
            <a:custGeom>
              <a:avLst/>
              <a:gdLst>
                <a:gd name="T0" fmla="*/ 1247 w 1247"/>
                <a:gd name="T1" fmla="*/ 170 h 737"/>
                <a:gd name="T2" fmla="*/ 1247 w 1247"/>
                <a:gd name="T3" fmla="*/ 113 h 737"/>
                <a:gd name="T4" fmla="*/ 1191 w 1247"/>
                <a:gd name="T5" fmla="*/ 113 h 737"/>
                <a:gd name="T6" fmla="*/ 1191 w 1247"/>
                <a:gd name="T7" fmla="*/ 56 h 737"/>
                <a:gd name="T8" fmla="*/ 794 w 1247"/>
                <a:gd name="T9" fmla="*/ 56 h 737"/>
                <a:gd name="T10" fmla="*/ 794 w 1247"/>
                <a:gd name="T11" fmla="*/ 0 h 737"/>
                <a:gd name="T12" fmla="*/ 567 w 1247"/>
                <a:gd name="T13" fmla="*/ 0 h 737"/>
                <a:gd name="T14" fmla="*/ 567 w 1247"/>
                <a:gd name="T15" fmla="*/ 56 h 737"/>
                <a:gd name="T16" fmla="*/ 510 w 1247"/>
                <a:gd name="T17" fmla="*/ 56 h 737"/>
                <a:gd name="T18" fmla="*/ 510 w 1247"/>
                <a:gd name="T19" fmla="*/ 0 h 737"/>
                <a:gd name="T20" fmla="*/ 397 w 1247"/>
                <a:gd name="T21" fmla="*/ 0 h 737"/>
                <a:gd name="T22" fmla="*/ 397 w 1247"/>
                <a:gd name="T23" fmla="*/ 56 h 737"/>
                <a:gd name="T24" fmla="*/ 283 w 1247"/>
                <a:gd name="T25" fmla="*/ 56 h 737"/>
                <a:gd name="T26" fmla="*/ 283 w 1247"/>
                <a:gd name="T27" fmla="*/ 0 h 737"/>
                <a:gd name="T28" fmla="*/ 56 w 1247"/>
                <a:gd name="T29" fmla="*/ 0 h 737"/>
                <a:gd name="T30" fmla="*/ 56 w 1247"/>
                <a:gd name="T31" fmla="*/ 170 h 737"/>
                <a:gd name="T32" fmla="*/ 170 w 1247"/>
                <a:gd name="T33" fmla="*/ 170 h 737"/>
                <a:gd name="T34" fmla="*/ 170 w 1247"/>
                <a:gd name="T35" fmla="*/ 227 h 737"/>
                <a:gd name="T36" fmla="*/ 227 w 1247"/>
                <a:gd name="T37" fmla="*/ 227 h 737"/>
                <a:gd name="T38" fmla="*/ 227 w 1247"/>
                <a:gd name="T39" fmla="*/ 340 h 737"/>
                <a:gd name="T40" fmla="*/ 170 w 1247"/>
                <a:gd name="T41" fmla="*/ 340 h 737"/>
                <a:gd name="T42" fmla="*/ 170 w 1247"/>
                <a:gd name="T43" fmla="*/ 397 h 737"/>
                <a:gd name="T44" fmla="*/ 113 w 1247"/>
                <a:gd name="T45" fmla="*/ 397 h 737"/>
                <a:gd name="T46" fmla="*/ 113 w 1247"/>
                <a:gd name="T47" fmla="*/ 453 h 737"/>
                <a:gd name="T48" fmla="*/ 0 w 1247"/>
                <a:gd name="T49" fmla="*/ 453 h 737"/>
                <a:gd name="T50" fmla="*/ 0 w 1247"/>
                <a:gd name="T51" fmla="*/ 567 h 737"/>
                <a:gd name="T52" fmla="*/ 56 w 1247"/>
                <a:gd name="T53" fmla="*/ 567 h 737"/>
                <a:gd name="T54" fmla="*/ 56 w 1247"/>
                <a:gd name="T55" fmla="*/ 624 h 737"/>
                <a:gd name="T56" fmla="*/ 453 w 1247"/>
                <a:gd name="T57" fmla="*/ 624 h 737"/>
                <a:gd name="T58" fmla="*/ 453 w 1247"/>
                <a:gd name="T59" fmla="*/ 680 h 737"/>
                <a:gd name="T60" fmla="*/ 567 w 1247"/>
                <a:gd name="T61" fmla="*/ 680 h 737"/>
                <a:gd name="T62" fmla="*/ 567 w 1247"/>
                <a:gd name="T63" fmla="*/ 737 h 737"/>
                <a:gd name="T64" fmla="*/ 624 w 1247"/>
                <a:gd name="T65" fmla="*/ 737 h 737"/>
                <a:gd name="T66" fmla="*/ 624 w 1247"/>
                <a:gd name="T67" fmla="*/ 680 h 737"/>
                <a:gd name="T68" fmla="*/ 737 w 1247"/>
                <a:gd name="T69" fmla="*/ 680 h 737"/>
                <a:gd name="T70" fmla="*/ 737 w 1247"/>
                <a:gd name="T71" fmla="*/ 624 h 737"/>
                <a:gd name="T72" fmla="*/ 794 w 1247"/>
                <a:gd name="T73" fmla="*/ 624 h 737"/>
                <a:gd name="T74" fmla="*/ 794 w 1247"/>
                <a:gd name="T75" fmla="*/ 510 h 737"/>
                <a:gd name="T76" fmla="*/ 850 w 1247"/>
                <a:gd name="T77" fmla="*/ 510 h 737"/>
                <a:gd name="T78" fmla="*/ 850 w 1247"/>
                <a:gd name="T79" fmla="*/ 453 h 737"/>
                <a:gd name="T80" fmla="*/ 907 w 1247"/>
                <a:gd name="T81" fmla="*/ 453 h 737"/>
                <a:gd name="T82" fmla="*/ 907 w 1247"/>
                <a:gd name="T83" fmla="*/ 397 h 737"/>
                <a:gd name="T84" fmla="*/ 964 w 1247"/>
                <a:gd name="T85" fmla="*/ 397 h 737"/>
                <a:gd name="T86" fmla="*/ 964 w 1247"/>
                <a:gd name="T87" fmla="*/ 340 h 737"/>
                <a:gd name="T88" fmla="*/ 1020 w 1247"/>
                <a:gd name="T89" fmla="*/ 340 h 737"/>
                <a:gd name="T90" fmla="*/ 1020 w 1247"/>
                <a:gd name="T91" fmla="*/ 283 h 737"/>
                <a:gd name="T92" fmla="*/ 1077 w 1247"/>
                <a:gd name="T93" fmla="*/ 283 h 737"/>
                <a:gd name="T94" fmla="*/ 1077 w 1247"/>
                <a:gd name="T95" fmla="*/ 227 h 737"/>
                <a:gd name="T96" fmla="*/ 1134 w 1247"/>
                <a:gd name="T97" fmla="*/ 227 h 737"/>
                <a:gd name="T98" fmla="*/ 1134 w 1247"/>
                <a:gd name="T99" fmla="*/ 170 h 737"/>
                <a:gd name="T100" fmla="*/ 1247 w 1247"/>
                <a:gd name="T101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737">
                  <a:moveTo>
                    <a:pt x="1247" y="170"/>
                  </a:moveTo>
                  <a:lnTo>
                    <a:pt x="1247" y="113"/>
                  </a:lnTo>
                  <a:lnTo>
                    <a:pt x="1191" y="113"/>
                  </a:lnTo>
                  <a:lnTo>
                    <a:pt x="119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24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2614" y="2627"/>
              <a:ext cx="1305" cy="794"/>
            </a:xfrm>
            <a:custGeom>
              <a:avLst/>
              <a:gdLst>
                <a:gd name="T0" fmla="*/ 1248 w 1305"/>
                <a:gd name="T1" fmla="*/ 227 h 794"/>
                <a:gd name="T2" fmla="*/ 1134 w 1305"/>
                <a:gd name="T3" fmla="*/ 227 h 794"/>
                <a:gd name="T4" fmla="*/ 1134 w 1305"/>
                <a:gd name="T5" fmla="*/ 170 h 794"/>
                <a:gd name="T6" fmla="*/ 1078 w 1305"/>
                <a:gd name="T7" fmla="*/ 170 h 794"/>
                <a:gd name="T8" fmla="*/ 1078 w 1305"/>
                <a:gd name="T9" fmla="*/ 113 h 794"/>
                <a:gd name="T10" fmla="*/ 851 w 1305"/>
                <a:gd name="T11" fmla="*/ 113 h 794"/>
                <a:gd name="T12" fmla="*/ 851 w 1305"/>
                <a:gd name="T13" fmla="*/ 57 h 794"/>
                <a:gd name="T14" fmla="*/ 738 w 1305"/>
                <a:gd name="T15" fmla="*/ 57 h 794"/>
                <a:gd name="T16" fmla="*/ 738 w 1305"/>
                <a:gd name="T17" fmla="*/ 113 h 794"/>
                <a:gd name="T18" fmla="*/ 567 w 1305"/>
                <a:gd name="T19" fmla="*/ 113 h 794"/>
                <a:gd name="T20" fmla="*/ 567 w 1305"/>
                <a:gd name="T21" fmla="*/ 57 h 794"/>
                <a:gd name="T22" fmla="*/ 454 w 1305"/>
                <a:gd name="T23" fmla="*/ 57 h 794"/>
                <a:gd name="T24" fmla="*/ 454 w 1305"/>
                <a:gd name="T25" fmla="*/ 0 h 794"/>
                <a:gd name="T26" fmla="*/ 171 w 1305"/>
                <a:gd name="T27" fmla="*/ 0 h 794"/>
                <a:gd name="T28" fmla="*/ 171 w 1305"/>
                <a:gd name="T29" fmla="*/ 113 h 794"/>
                <a:gd name="T30" fmla="*/ 227 w 1305"/>
                <a:gd name="T31" fmla="*/ 113 h 794"/>
                <a:gd name="T32" fmla="*/ 227 w 1305"/>
                <a:gd name="T33" fmla="*/ 170 h 794"/>
                <a:gd name="T34" fmla="*/ 341 w 1305"/>
                <a:gd name="T35" fmla="*/ 170 h 794"/>
                <a:gd name="T36" fmla="*/ 341 w 1305"/>
                <a:gd name="T37" fmla="*/ 227 h 794"/>
                <a:gd name="T38" fmla="*/ 397 w 1305"/>
                <a:gd name="T39" fmla="*/ 227 h 794"/>
                <a:gd name="T40" fmla="*/ 397 w 1305"/>
                <a:gd name="T41" fmla="*/ 340 h 794"/>
                <a:gd name="T42" fmla="*/ 284 w 1305"/>
                <a:gd name="T43" fmla="*/ 340 h 794"/>
                <a:gd name="T44" fmla="*/ 284 w 1305"/>
                <a:gd name="T45" fmla="*/ 397 h 794"/>
                <a:gd name="T46" fmla="*/ 57 w 1305"/>
                <a:gd name="T47" fmla="*/ 397 h 794"/>
                <a:gd name="T48" fmla="*/ 57 w 1305"/>
                <a:gd name="T49" fmla="*/ 510 h 794"/>
                <a:gd name="T50" fmla="*/ 0 w 1305"/>
                <a:gd name="T51" fmla="*/ 510 h 794"/>
                <a:gd name="T52" fmla="*/ 0 w 1305"/>
                <a:gd name="T53" fmla="*/ 681 h 794"/>
                <a:gd name="T54" fmla="*/ 57 w 1305"/>
                <a:gd name="T55" fmla="*/ 681 h 794"/>
                <a:gd name="T56" fmla="*/ 57 w 1305"/>
                <a:gd name="T57" fmla="*/ 794 h 794"/>
                <a:gd name="T58" fmla="*/ 171 w 1305"/>
                <a:gd name="T59" fmla="*/ 794 h 794"/>
                <a:gd name="T60" fmla="*/ 171 w 1305"/>
                <a:gd name="T61" fmla="*/ 737 h 794"/>
                <a:gd name="T62" fmla="*/ 227 w 1305"/>
                <a:gd name="T63" fmla="*/ 737 h 794"/>
                <a:gd name="T64" fmla="*/ 227 w 1305"/>
                <a:gd name="T65" fmla="*/ 681 h 794"/>
                <a:gd name="T66" fmla="*/ 341 w 1305"/>
                <a:gd name="T67" fmla="*/ 681 h 794"/>
                <a:gd name="T68" fmla="*/ 341 w 1305"/>
                <a:gd name="T69" fmla="*/ 624 h 794"/>
                <a:gd name="T70" fmla="*/ 454 w 1305"/>
                <a:gd name="T71" fmla="*/ 624 h 794"/>
                <a:gd name="T72" fmla="*/ 454 w 1305"/>
                <a:gd name="T73" fmla="*/ 681 h 794"/>
                <a:gd name="T74" fmla="*/ 511 w 1305"/>
                <a:gd name="T75" fmla="*/ 681 h 794"/>
                <a:gd name="T76" fmla="*/ 511 w 1305"/>
                <a:gd name="T77" fmla="*/ 624 h 794"/>
                <a:gd name="T78" fmla="*/ 624 w 1305"/>
                <a:gd name="T79" fmla="*/ 624 h 794"/>
                <a:gd name="T80" fmla="*/ 624 w 1305"/>
                <a:gd name="T81" fmla="*/ 681 h 794"/>
                <a:gd name="T82" fmla="*/ 964 w 1305"/>
                <a:gd name="T83" fmla="*/ 681 h 794"/>
                <a:gd name="T84" fmla="*/ 964 w 1305"/>
                <a:gd name="T85" fmla="*/ 624 h 794"/>
                <a:gd name="T86" fmla="*/ 1078 w 1305"/>
                <a:gd name="T87" fmla="*/ 624 h 794"/>
                <a:gd name="T88" fmla="*/ 1078 w 1305"/>
                <a:gd name="T89" fmla="*/ 510 h 794"/>
                <a:gd name="T90" fmla="*/ 1191 w 1305"/>
                <a:gd name="T91" fmla="*/ 510 h 794"/>
                <a:gd name="T92" fmla="*/ 1191 w 1305"/>
                <a:gd name="T93" fmla="*/ 454 h 794"/>
                <a:gd name="T94" fmla="*/ 1248 w 1305"/>
                <a:gd name="T95" fmla="*/ 454 h 794"/>
                <a:gd name="T96" fmla="*/ 1248 w 1305"/>
                <a:gd name="T97" fmla="*/ 397 h 794"/>
                <a:gd name="T98" fmla="*/ 1305 w 1305"/>
                <a:gd name="T99" fmla="*/ 397 h 794"/>
                <a:gd name="T100" fmla="*/ 1305 w 1305"/>
                <a:gd name="T101" fmla="*/ 284 h 794"/>
                <a:gd name="T102" fmla="*/ 1248 w 1305"/>
                <a:gd name="T103" fmla="*/ 284 h 794"/>
                <a:gd name="T104" fmla="*/ 1248 w 1305"/>
                <a:gd name="T10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05" h="794">
                  <a:moveTo>
                    <a:pt x="1248" y="227"/>
                  </a:moveTo>
                  <a:lnTo>
                    <a:pt x="1134" y="227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738" y="57"/>
                  </a:lnTo>
                  <a:lnTo>
                    <a:pt x="738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71" y="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94"/>
                  </a:lnTo>
                  <a:lnTo>
                    <a:pt x="171" y="794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11" y="681"/>
                  </a:lnTo>
                  <a:lnTo>
                    <a:pt x="511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78" y="624"/>
                  </a:lnTo>
                  <a:lnTo>
                    <a:pt x="1078" y="510"/>
                  </a:lnTo>
                  <a:lnTo>
                    <a:pt x="1191" y="510"/>
                  </a:lnTo>
                  <a:lnTo>
                    <a:pt x="119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5" y="397"/>
                  </a:lnTo>
                  <a:lnTo>
                    <a:pt x="1305" y="284"/>
                  </a:lnTo>
                  <a:lnTo>
                    <a:pt x="1248" y="284"/>
                  </a:lnTo>
                  <a:lnTo>
                    <a:pt x="1248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2331" y="2740"/>
              <a:ext cx="680" cy="851"/>
            </a:xfrm>
            <a:custGeom>
              <a:avLst/>
              <a:gdLst>
                <a:gd name="T0" fmla="*/ 454 w 680"/>
                <a:gd name="T1" fmla="*/ 0 h 851"/>
                <a:gd name="T2" fmla="*/ 454 w 680"/>
                <a:gd name="T3" fmla="*/ 57 h 851"/>
                <a:gd name="T4" fmla="*/ 340 w 680"/>
                <a:gd name="T5" fmla="*/ 57 h 851"/>
                <a:gd name="T6" fmla="*/ 340 w 680"/>
                <a:gd name="T7" fmla="*/ 114 h 851"/>
                <a:gd name="T8" fmla="*/ 227 w 680"/>
                <a:gd name="T9" fmla="*/ 114 h 851"/>
                <a:gd name="T10" fmla="*/ 227 w 680"/>
                <a:gd name="T11" fmla="*/ 0 h 851"/>
                <a:gd name="T12" fmla="*/ 57 w 680"/>
                <a:gd name="T13" fmla="*/ 0 h 851"/>
                <a:gd name="T14" fmla="*/ 57 w 680"/>
                <a:gd name="T15" fmla="*/ 57 h 851"/>
                <a:gd name="T16" fmla="*/ 113 w 680"/>
                <a:gd name="T17" fmla="*/ 57 h 851"/>
                <a:gd name="T18" fmla="*/ 113 w 680"/>
                <a:gd name="T19" fmla="*/ 284 h 851"/>
                <a:gd name="T20" fmla="*/ 57 w 680"/>
                <a:gd name="T21" fmla="*/ 284 h 851"/>
                <a:gd name="T22" fmla="*/ 57 w 680"/>
                <a:gd name="T23" fmla="*/ 227 h 851"/>
                <a:gd name="T24" fmla="*/ 0 w 680"/>
                <a:gd name="T25" fmla="*/ 227 h 851"/>
                <a:gd name="T26" fmla="*/ 0 w 680"/>
                <a:gd name="T27" fmla="*/ 681 h 851"/>
                <a:gd name="T28" fmla="*/ 57 w 680"/>
                <a:gd name="T29" fmla="*/ 681 h 851"/>
                <a:gd name="T30" fmla="*/ 57 w 680"/>
                <a:gd name="T31" fmla="*/ 738 h 851"/>
                <a:gd name="T32" fmla="*/ 0 w 680"/>
                <a:gd name="T33" fmla="*/ 738 h 851"/>
                <a:gd name="T34" fmla="*/ 0 w 680"/>
                <a:gd name="T35" fmla="*/ 851 h 851"/>
                <a:gd name="T36" fmla="*/ 340 w 680"/>
                <a:gd name="T37" fmla="*/ 851 h 851"/>
                <a:gd name="T38" fmla="*/ 340 w 680"/>
                <a:gd name="T39" fmla="*/ 568 h 851"/>
                <a:gd name="T40" fmla="*/ 283 w 680"/>
                <a:gd name="T41" fmla="*/ 568 h 851"/>
                <a:gd name="T42" fmla="*/ 283 w 680"/>
                <a:gd name="T43" fmla="*/ 397 h 851"/>
                <a:gd name="T44" fmla="*/ 340 w 680"/>
                <a:gd name="T45" fmla="*/ 397 h 851"/>
                <a:gd name="T46" fmla="*/ 340 w 680"/>
                <a:gd name="T47" fmla="*/ 284 h 851"/>
                <a:gd name="T48" fmla="*/ 567 w 680"/>
                <a:gd name="T49" fmla="*/ 284 h 851"/>
                <a:gd name="T50" fmla="*/ 567 w 680"/>
                <a:gd name="T51" fmla="*/ 227 h 851"/>
                <a:gd name="T52" fmla="*/ 680 w 680"/>
                <a:gd name="T53" fmla="*/ 227 h 851"/>
                <a:gd name="T54" fmla="*/ 680 w 680"/>
                <a:gd name="T55" fmla="*/ 114 h 851"/>
                <a:gd name="T56" fmla="*/ 624 w 680"/>
                <a:gd name="T57" fmla="*/ 114 h 851"/>
                <a:gd name="T58" fmla="*/ 624 w 680"/>
                <a:gd name="T59" fmla="*/ 57 h 851"/>
                <a:gd name="T60" fmla="*/ 510 w 680"/>
                <a:gd name="T61" fmla="*/ 57 h 851"/>
                <a:gd name="T62" fmla="*/ 510 w 680"/>
                <a:gd name="T63" fmla="*/ 0 h 851"/>
                <a:gd name="T64" fmla="*/ 454 w 680"/>
                <a:gd name="T65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851">
                  <a:moveTo>
                    <a:pt x="454" y="0"/>
                  </a:moveTo>
                  <a:lnTo>
                    <a:pt x="45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851"/>
                  </a:lnTo>
                  <a:lnTo>
                    <a:pt x="340" y="851"/>
                  </a:lnTo>
                  <a:lnTo>
                    <a:pt x="340" y="568"/>
                  </a:lnTo>
                  <a:lnTo>
                    <a:pt x="283" y="568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2161" y="2344"/>
              <a:ext cx="453" cy="396"/>
            </a:xfrm>
            <a:custGeom>
              <a:avLst/>
              <a:gdLst>
                <a:gd name="T0" fmla="*/ 0 w 453"/>
                <a:gd name="T1" fmla="*/ 0 h 396"/>
                <a:gd name="T2" fmla="*/ 0 w 453"/>
                <a:gd name="T3" fmla="*/ 226 h 396"/>
                <a:gd name="T4" fmla="*/ 57 w 453"/>
                <a:gd name="T5" fmla="*/ 226 h 396"/>
                <a:gd name="T6" fmla="*/ 57 w 453"/>
                <a:gd name="T7" fmla="*/ 283 h 396"/>
                <a:gd name="T8" fmla="*/ 113 w 453"/>
                <a:gd name="T9" fmla="*/ 283 h 396"/>
                <a:gd name="T10" fmla="*/ 113 w 453"/>
                <a:gd name="T11" fmla="*/ 396 h 396"/>
                <a:gd name="T12" fmla="*/ 283 w 453"/>
                <a:gd name="T13" fmla="*/ 396 h 396"/>
                <a:gd name="T14" fmla="*/ 283 w 453"/>
                <a:gd name="T15" fmla="*/ 283 h 396"/>
                <a:gd name="T16" fmla="*/ 453 w 453"/>
                <a:gd name="T17" fmla="*/ 283 h 396"/>
                <a:gd name="T18" fmla="*/ 453 w 453"/>
                <a:gd name="T19" fmla="*/ 170 h 396"/>
                <a:gd name="T20" fmla="*/ 397 w 453"/>
                <a:gd name="T21" fmla="*/ 170 h 396"/>
                <a:gd name="T22" fmla="*/ 397 w 453"/>
                <a:gd name="T23" fmla="*/ 56 h 396"/>
                <a:gd name="T24" fmla="*/ 170 w 453"/>
                <a:gd name="T25" fmla="*/ 56 h 396"/>
                <a:gd name="T26" fmla="*/ 170 w 453"/>
                <a:gd name="T27" fmla="*/ 0 h 396"/>
                <a:gd name="T28" fmla="*/ 113 w 453"/>
                <a:gd name="T29" fmla="*/ 0 h 396"/>
                <a:gd name="T30" fmla="*/ 0 w 453"/>
                <a:gd name="T31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396">
                  <a:moveTo>
                    <a:pt x="0" y="0"/>
                  </a:move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283" y="396"/>
                  </a:lnTo>
                  <a:lnTo>
                    <a:pt x="283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2104" y="1720"/>
              <a:ext cx="1701" cy="1134"/>
            </a:xfrm>
            <a:custGeom>
              <a:avLst/>
              <a:gdLst>
                <a:gd name="T0" fmla="*/ 1191 w 1701"/>
                <a:gd name="T1" fmla="*/ 113 h 1134"/>
                <a:gd name="T2" fmla="*/ 1077 w 1701"/>
                <a:gd name="T3" fmla="*/ 113 h 1134"/>
                <a:gd name="T4" fmla="*/ 1077 w 1701"/>
                <a:gd name="T5" fmla="*/ 57 h 1134"/>
                <a:gd name="T6" fmla="*/ 964 w 1701"/>
                <a:gd name="T7" fmla="*/ 57 h 1134"/>
                <a:gd name="T8" fmla="*/ 964 w 1701"/>
                <a:gd name="T9" fmla="*/ 0 h 1134"/>
                <a:gd name="T10" fmla="*/ 907 w 1701"/>
                <a:gd name="T11" fmla="*/ 0 h 1134"/>
                <a:gd name="T12" fmla="*/ 907 w 1701"/>
                <a:gd name="T13" fmla="*/ 57 h 1134"/>
                <a:gd name="T14" fmla="*/ 851 w 1701"/>
                <a:gd name="T15" fmla="*/ 57 h 1134"/>
                <a:gd name="T16" fmla="*/ 851 w 1701"/>
                <a:gd name="T17" fmla="*/ 170 h 1134"/>
                <a:gd name="T18" fmla="*/ 624 w 1701"/>
                <a:gd name="T19" fmla="*/ 170 h 1134"/>
                <a:gd name="T20" fmla="*/ 624 w 1701"/>
                <a:gd name="T21" fmla="*/ 227 h 1134"/>
                <a:gd name="T22" fmla="*/ 454 w 1701"/>
                <a:gd name="T23" fmla="*/ 227 h 1134"/>
                <a:gd name="T24" fmla="*/ 454 w 1701"/>
                <a:gd name="T25" fmla="*/ 283 h 1134"/>
                <a:gd name="T26" fmla="*/ 284 w 1701"/>
                <a:gd name="T27" fmla="*/ 283 h 1134"/>
                <a:gd name="T28" fmla="*/ 284 w 1701"/>
                <a:gd name="T29" fmla="*/ 340 h 1134"/>
                <a:gd name="T30" fmla="*/ 57 w 1701"/>
                <a:gd name="T31" fmla="*/ 340 h 1134"/>
                <a:gd name="T32" fmla="*/ 57 w 1701"/>
                <a:gd name="T33" fmla="*/ 397 h 1134"/>
                <a:gd name="T34" fmla="*/ 0 w 1701"/>
                <a:gd name="T35" fmla="*/ 397 h 1134"/>
                <a:gd name="T36" fmla="*/ 0 w 1701"/>
                <a:gd name="T37" fmla="*/ 510 h 1134"/>
                <a:gd name="T38" fmla="*/ 57 w 1701"/>
                <a:gd name="T39" fmla="*/ 510 h 1134"/>
                <a:gd name="T40" fmla="*/ 57 w 1701"/>
                <a:gd name="T41" fmla="*/ 624 h 1134"/>
                <a:gd name="T42" fmla="*/ 227 w 1701"/>
                <a:gd name="T43" fmla="*/ 624 h 1134"/>
                <a:gd name="T44" fmla="*/ 227 w 1701"/>
                <a:gd name="T45" fmla="*/ 680 h 1134"/>
                <a:gd name="T46" fmla="*/ 454 w 1701"/>
                <a:gd name="T47" fmla="*/ 680 h 1134"/>
                <a:gd name="T48" fmla="*/ 454 w 1701"/>
                <a:gd name="T49" fmla="*/ 794 h 1134"/>
                <a:gd name="T50" fmla="*/ 510 w 1701"/>
                <a:gd name="T51" fmla="*/ 794 h 1134"/>
                <a:gd name="T52" fmla="*/ 510 w 1701"/>
                <a:gd name="T53" fmla="*/ 907 h 1134"/>
                <a:gd name="T54" fmla="*/ 340 w 1701"/>
                <a:gd name="T55" fmla="*/ 907 h 1134"/>
                <a:gd name="T56" fmla="*/ 340 w 1701"/>
                <a:gd name="T57" fmla="*/ 1020 h 1134"/>
                <a:gd name="T58" fmla="*/ 454 w 1701"/>
                <a:gd name="T59" fmla="*/ 1020 h 1134"/>
                <a:gd name="T60" fmla="*/ 454 w 1701"/>
                <a:gd name="T61" fmla="*/ 1134 h 1134"/>
                <a:gd name="T62" fmla="*/ 567 w 1701"/>
                <a:gd name="T63" fmla="*/ 1134 h 1134"/>
                <a:gd name="T64" fmla="*/ 567 w 1701"/>
                <a:gd name="T65" fmla="*/ 1077 h 1134"/>
                <a:gd name="T66" fmla="*/ 681 w 1701"/>
                <a:gd name="T67" fmla="*/ 1077 h 1134"/>
                <a:gd name="T68" fmla="*/ 681 w 1701"/>
                <a:gd name="T69" fmla="*/ 907 h 1134"/>
                <a:gd name="T70" fmla="*/ 964 w 1701"/>
                <a:gd name="T71" fmla="*/ 907 h 1134"/>
                <a:gd name="T72" fmla="*/ 964 w 1701"/>
                <a:gd name="T73" fmla="*/ 964 h 1134"/>
                <a:gd name="T74" fmla="*/ 1077 w 1701"/>
                <a:gd name="T75" fmla="*/ 964 h 1134"/>
                <a:gd name="T76" fmla="*/ 1077 w 1701"/>
                <a:gd name="T77" fmla="*/ 1020 h 1134"/>
                <a:gd name="T78" fmla="*/ 1248 w 1701"/>
                <a:gd name="T79" fmla="*/ 1020 h 1134"/>
                <a:gd name="T80" fmla="*/ 1248 w 1701"/>
                <a:gd name="T81" fmla="*/ 964 h 1134"/>
                <a:gd name="T82" fmla="*/ 1361 w 1701"/>
                <a:gd name="T83" fmla="*/ 964 h 1134"/>
                <a:gd name="T84" fmla="*/ 1361 w 1701"/>
                <a:gd name="T85" fmla="*/ 1020 h 1134"/>
                <a:gd name="T86" fmla="*/ 1588 w 1701"/>
                <a:gd name="T87" fmla="*/ 1020 h 1134"/>
                <a:gd name="T88" fmla="*/ 1588 w 1701"/>
                <a:gd name="T89" fmla="*/ 1077 h 1134"/>
                <a:gd name="T90" fmla="*/ 1644 w 1701"/>
                <a:gd name="T91" fmla="*/ 1077 h 1134"/>
                <a:gd name="T92" fmla="*/ 1644 w 1701"/>
                <a:gd name="T93" fmla="*/ 964 h 1134"/>
                <a:gd name="T94" fmla="*/ 1701 w 1701"/>
                <a:gd name="T95" fmla="*/ 964 h 1134"/>
                <a:gd name="T96" fmla="*/ 1701 w 1701"/>
                <a:gd name="T97" fmla="*/ 850 h 1134"/>
                <a:gd name="T98" fmla="*/ 1644 w 1701"/>
                <a:gd name="T99" fmla="*/ 850 h 1134"/>
                <a:gd name="T100" fmla="*/ 1644 w 1701"/>
                <a:gd name="T101" fmla="*/ 737 h 1134"/>
                <a:gd name="T102" fmla="*/ 1588 w 1701"/>
                <a:gd name="T103" fmla="*/ 737 h 1134"/>
                <a:gd name="T104" fmla="*/ 1588 w 1701"/>
                <a:gd name="T105" fmla="*/ 567 h 1134"/>
                <a:gd name="T106" fmla="*/ 1304 w 1701"/>
                <a:gd name="T107" fmla="*/ 567 h 1134"/>
                <a:gd name="T108" fmla="*/ 1304 w 1701"/>
                <a:gd name="T109" fmla="*/ 397 h 1134"/>
                <a:gd name="T110" fmla="*/ 1361 w 1701"/>
                <a:gd name="T111" fmla="*/ 397 h 1134"/>
                <a:gd name="T112" fmla="*/ 1361 w 1701"/>
                <a:gd name="T113" fmla="*/ 340 h 1134"/>
                <a:gd name="T114" fmla="*/ 1304 w 1701"/>
                <a:gd name="T115" fmla="*/ 340 h 1134"/>
                <a:gd name="T116" fmla="*/ 1304 w 1701"/>
                <a:gd name="T117" fmla="*/ 283 h 1134"/>
                <a:gd name="T118" fmla="*/ 1248 w 1701"/>
                <a:gd name="T119" fmla="*/ 283 h 1134"/>
                <a:gd name="T120" fmla="*/ 1248 w 1701"/>
                <a:gd name="T121" fmla="*/ 170 h 1134"/>
                <a:gd name="T122" fmla="*/ 1191 w 1701"/>
                <a:gd name="T123" fmla="*/ 170 h 1134"/>
                <a:gd name="T124" fmla="*/ 1191 w 1701"/>
                <a:gd name="T125" fmla="*/ 11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1" h="1134">
                  <a:moveTo>
                    <a:pt x="1191" y="113"/>
                  </a:moveTo>
                  <a:lnTo>
                    <a:pt x="1077" y="113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51" y="57"/>
                  </a:lnTo>
                  <a:lnTo>
                    <a:pt x="85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510" y="794"/>
                  </a:lnTo>
                  <a:lnTo>
                    <a:pt x="510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81" y="1077"/>
                  </a:lnTo>
                  <a:lnTo>
                    <a:pt x="68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1077" y="964"/>
                  </a:lnTo>
                  <a:lnTo>
                    <a:pt x="1077" y="1020"/>
                  </a:lnTo>
                  <a:lnTo>
                    <a:pt x="1248" y="1020"/>
                  </a:lnTo>
                  <a:lnTo>
                    <a:pt x="1248" y="964"/>
                  </a:lnTo>
                  <a:lnTo>
                    <a:pt x="1361" y="964"/>
                  </a:lnTo>
                  <a:lnTo>
                    <a:pt x="1361" y="1020"/>
                  </a:lnTo>
                  <a:lnTo>
                    <a:pt x="1588" y="1020"/>
                  </a:lnTo>
                  <a:lnTo>
                    <a:pt x="1588" y="1077"/>
                  </a:lnTo>
                  <a:lnTo>
                    <a:pt x="1644" y="1077"/>
                  </a:lnTo>
                  <a:lnTo>
                    <a:pt x="1644" y="964"/>
                  </a:lnTo>
                  <a:lnTo>
                    <a:pt x="1701" y="964"/>
                  </a:lnTo>
                  <a:lnTo>
                    <a:pt x="1701" y="850"/>
                  </a:lnTo>
                  <a:lnTo>
                    <a:pt x="1644" y="850"/>
                  </a:lnTo>
                  <a:lnTo>
                    <a:pt x="1644" y="737"/>
                  </a:lnTo>
                  <a:lnTo>
                    <a:pt x="1588" y="737"/>
                  </a:lnTo>
                  <a:lnTo>
                    <a:pt x="1588" y="567"/>
                  </a:lnTo>
                  <a:lnTo>
                    <a:pt x="1304" y="567"/>
                  </a:lnTo>
                  <a:lnTo>
                    <a:pt x="1304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304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1594" y="2344"/>
              <a:ext cx="850" cy="1360"/>
            </a:xfrm>
            <a:custGeom>
              <a:avLst/>
              <a:gdLst>
                <a:gd name="T0" fmla="*/ 510 w 850"/>
                <a:gd name="T1" fmla="*/ 0 h 1360"/>
                <a:gd name="T2" fmla="*/ 453 w 850"/>
                <a:gd name="T3" fmla="*/ 0 h 1360"/>
                <a:gd name="T4" fmla="*/ 453 w 850"/>
                <a:gd name="T5" fmla="*/ 56 h 1360"/>
                <a:gd name="T6" fmla="*/ 227 w 850"/>
                <a:gd name="T7" fmla="*/ 56 h 1360"/>
                <a:gd name="T8" fmla="*/ 227 w 850"/>
                <a:gd name="T9" fmla="*/ 226 h 1360"/>
                <a:gd name="T10" fmla="*/ 170 w 850"/>
                <a:gd name="T11" fmla="*/ 226 h 1360"/>
                <a:gd name="T12" fmla="*/ 170 w 850"/>
                <a:gd name="T13" fmla="*/ 283 h 1360"/>
                <a:gd name="T14" fmla="*/ 113 w 850"/>
                <a:gd name="T15" fmla="*/ 283 h 1360"/>
                <a:gd name="T16" fmla="*/ 113 w 850"/>
                <a:gd name="T17" fmla="*/ 567 h 1360"/>
                <a:gd name="T18" fmla="*/ 57 w 850"/>
                <a:gd name="T19" fmla="*/ 567 h 1360"/>
                <a:gd name="T20" fmla="*/ 57 w 850"/>
                <a:gd name="T21" fmla="*/ 793 h 1360"/>
                <a:gd name="T22" fmla="*/ 0 w 850"/>
                <a:gd name="T23" fmla="*/ 793 h 1360"/>
                <a:gd name="T24" fmla="*/ 0 w 850"/>
                <a:gd name="T25" fmla="*/ 1190 h 1360"/>
                <a:gd name="T26" fmla="*/ 113 w 850"/>
                <a:gd name="T27" fmla="*/ 1190 h 1360"/>
                <a:gd name="T28" fmla="*/ 113 w 850"/>
                <a:gd name="T29" fmla="*/ 1247 h 1360"/>
                <a:gd name="T30" fmla="*/ 283 w 850"/>
                <a:gd name="T31" fmla="*/ 1247 h 1360"/>
                <a:gd name="T32" fmla="*/ 283 w 850"/>
                <a:gd name="T33" fmla="*/ 1304 h 1360"/>
                <a:gd name="T34" fmla="*/ 510 w 850"/>
                <a:gd name="T35" fmla="*/ 1304 h 1360"/>
                <a:gd name="T36" fmla="*/ 510 w 850"/>
                <a:gd name="T37" fmla="*/ 1360 h 1360"/>
                <a:gd name="T38" fmla="*/ 624 w 850"/>
                <a:gd name="T39" fmla="*/ 1360 h 1360"/>
                <a:gd name="T40" fmla="*/ 624 w 850"/>
                <a:gd name="T41" fmla="*/ 1304 h 1360"/>
                <a:gd name="T42" fmla="*/ 680 w 850"/>
                <a:gd name="T43" fmla="*/ 1304 h 1360"/>
                <a:gd name="T44" fmla="*/ 680 w 850"/>
                <a:gd name="T45" fmla="*/ 1247 h 1360"/>
                <a:gd name="T46" fmla="*/ 737 w 850"/>
                <a:gd name="T47" fmla="*/ 1247 h 1360"/>
                <a:gd name="T48" fmla="*/ 737 w 850"/>
                <a:gd name="T49" fmla="*/ 1134 h 1360"/>
                <a:gd name="T50" fmla="*/ 794 w 850"/>
                <a:gd name="T51" fmla="*/ 1134 h 1360"/>
                <a:gd name="T52" fmla="*/ 794 w 850"/>
                <a:gd name="T53" fmla="*/ 1077 h 1360"/>
                <a:gd name="T54" fmla="*/ 737 w 850"/>
                <a:gd name="T55" fmla="*/ 1077 h 1360"/>
                <a:gd name="T56" fmla="*/ 737 w 850"/>
                <a:gd name="T57" fmla="*/ 623 h 1360"/>
                <a:gd name="T58" fmla="*/ 794 w 850"/>
                <a:gd name="T59" fmla="*/ 623 h 1360"/>
                <a:gd name="T60" fmla="*/ 794 w 850"/>
                <a:gd name="T61" fmla="*/ 680 h 1360"/>
                <a:gd name="T62" fmla="*/ 850 w 850"/>
                <a:gd name="T63" fmla="*/ 680 h 1360"/>
                <a:gd name="T64" fmla="*/ 850 w 850"/>
                <a:gd name="T65" fmla="*/ 453 h 1360"/>
                <a:gd name="T66" fmla="*/ 794 w 850"/>
                <a:gd name="T67" fmla="*/ 453 h 1360"/>
                <a:gd name="T68" fmla="*/ 794 w 850"/>
                <a:gd name="T69" fmla="*/ 396 h 1360"/>
                <a:gd name="T70" fmla="*/ 680 w 850"/>
                <a:gd name="T71" fmla="*/ 396 h 1360"/>
                <a:gd name="T72" fmla="*/ 680 w 850"/>
                <a:gd name="T73" fmla="*/ 283 h 1360"/>
                <a:gd name="T74" fmla="*/ 624 w 850"/>
                <a:gd name="T75" fmla="*/ 283 h 1360"/>
                <a:gd name="T76" fmla="*/ 624 w 850"/>
                <a:gd name="T77" fmla="*/ 226 h 1360"/>
                <a:gd name="T78" fmla="*/ 567 w 850"/>
                <a:gd name="T79" fmla="*/ 226 h 1360"/>
                <a:gd name="T80" fmla="*/ 567 w 850"/>
                <a:gd name="T81" fmla="*/ 0 h 1360"/>
                <a:gd name="T82" fmla="*/ 510 w 850"/>
                <a:gd name="T83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0" h="1360">
                  <a:moveTo>
                    <a:pt x="510" y="0"/>
                  </a:moveTo>
                  <a:lnTo>
                    <a:pt x="453" y="0"/>
                  </a:lnTo>
                  <a:lnTo>
                    <a:pt x="453" y="56"/>
                  </a:lnTo>
                  <a:lnTo>
                    <a:pt x="227" y="56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1190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283" y="1247"/>
                  </a:lnTo>
                  <a:lnTo>
                    <a:pt x="283" y="1304"/>
                  </a:lnTo>
                  <a:lnTo>
                    <a:pt x="510" y="1304"/>
                  </a:lnTo>
                  <a:lnTo>
                    <a:pt x="510" y="1360"/>
                  </a:lnTo>
                  <a:lnTo>
                    <a:pt x="624" y="1360"/>
                  </a:lnTo>
                  <a:lnTo>
                    <a:pt x="624" y="1304"/>
                  </a:lnTo>
                  <a:lnTo>
                    <a:pt x="680" y="1304"/>
                  </a:lnTo>
                  <a:lnTo>
                    <a:pt x="680" y="1247"/>
                  </a:lnTo>
                  <a:lnTo>
                    <a:pt x="737" y="1247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077"/>
                  </a:lnTo>
                  <a:lnTo>
                    <a:pt x="737" y="1077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396"/>
                  </a:lnTo>
                  <a:lnTo>
                    <a:pt x="680" y="396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4259" y="2854"/>
              <a:ext cx="907" cy="1304"/>
            </a:xfrm>
            <a:custGeom>
              <a:avLst/>
              <a:gdLst>
                <a:gd name="T0" fmla="*/ 510 w 907"/>
                <a:gd name="T1" fmla="*/ 1304 h 1304"/>
                <a:gd name="T2" fmla="*/ 397 w 907"/>
                <a:gd name="T3" fmla="*/ 1304 h 1304"/>
                <a:gd name="T4" fmla="*/ 397 w 907"/>
                <a:gd name="T5" fmla="*/ 1247 h 1304"/>
                <a:gd name="T6" fmla="*/ 283 w 907"/>
                <a:gd name="T7" fmla="*/ 1247 h 1304"/>
                <a:gd name="T8" fmla="*/ 283 w 907"/>
                <a:gd name="T9" fmla="*/ 1191 h 1304"/>
                <a:gd name="T10" fmla="*/ 227 w 907"/>
                <a:gd name="T11" fmla="*/ 1191 h 1304"/>
                <a:gd name="T12" fmla="*/ 227 w 907"/>
                <a:gd name="T13" fmla="*/ 1077 h 1304"/>
                <a:gd name="T14" fmla="*/ 113 w 907"/>
                <a:gd name="T15" fmla="*/ 1077 h 1304"/>
                <a:gd name="T16" fmla="*/ 113 w 907"/>
                <a:gd name="T17" fmla="*/ 1021 h 1304"/>
                <a:gd name="T18" fmla="*/ 57 w 907"/>
                <a:gd name="T19" fmla="*/ 1021 h 1304"/>
                <a:gd name="T20" fmla="*/ 57 w 907"/>
                <a:gd name="T21" fmla="*/ 907 h 1304"/>
                <a:gd name="T22" fmla="*/ 0 w 907"/>
                <a:gd name="T23" fmla="*/ 907 h 1304"/>
                <a:gd name="T24" fmla="*/ 0 w 907"/>
                <a:gd name="T25" fmla="*/ 850 h 1304"/>
                <a:gd name="T26" fmla="*/ 57 w 907"/>
                <a:gd name="T27" fmla="*/ 850 h 1304"/>
                <a:gd name="T28" fmla="*/ 57 w 907"/>
                <a:gd name="T29" fmla="*/ 624 h 1304"/>
                <a:gd name="T30" fmla="*/ 113 w 907"/>
                <a:gd name="T31" fmla="*/ 624 h 1304"/>
                <a:gd name="T32" fmla="*/ 113 w 907"/>
                <a:gd name="T33" fmla="*/ 510 h 1304"/>
                <a:gd name="T34" fmla="*/ 170 w 907"/>
                <a:gd name="T35" fmla="*/ 510 h 1304"/>
                <a:gd name="T36" fmla="*/ 170 w 907"/>
                <a:gd name="T37" fmla="*/ 454 h 1304"/>
                <a:gd name="T38" fmla="*/ 227 w 907"/>
                <a:gd name="T39" fmla="*/ 454 h 1304"/>
                <a:gd name="T40" fmla="*/ 227 w 907"/>
                <a:gd name="T41" fmla="*/ 340 h 1304"/>
                <a:gd name="T42" fmla="*/ 283 w 907"/>
                <a:gd name="T43" fmla="*/ 340 h 1304"/>
                <a:gd name="T44" fmla="*/ 283 w 907"/>
                <a:gd name="T45" fmla="*/ 283 h 1304"/>
                <a:gd name="T46" fmla="*/ 340 w 907"/>
                <a:gd name="T47" fmla="*/ 283 h 1304"/>
                <a:gd name="T48" fmla="*/ 340 w 907"/>
                <a:gd name="T49" fmla="*/ 227 h 1304"/>
                <a:gd name="T50" fmla="*/ 397 w 907"/>
                <a:gd name="T51" fmla="*/ 227 h 1304"/>
                <a:gd name="T52" fmla="*/ 397 w 907"/>
                <a:gd name="T53" fmla="*/ 170 h 1304"/>
                <a:gd name="T54" fmla="*/ 453 w 907"/>
                <a:gd name="T55" fmla="*/ 170 h 1304"/>
                <a:gd name="T56" fmla="*/ 453 w 907"/>
                <a:gd name="T57" fmla="*/ 113 h 1304"/>
                <a:gd name="T58" fmla="*/ 510 w 907"/>
                <a:gd name="T59" fmla="*/ 113 h 1304"/>
                <a:gd name="T60" fmla="*/ 510 w 907"/>
                <a:gd name="T61" fmla="*/ 57 h 1304"/>
                <a:gd name="T62" fmla="*/ 567 w 907"/>
                <a:gd name="T63" fmla="*/ 57 h 1304"/>
                <a:gd name="T64" fmla="*/ 567 w 907"/>
                <a:gd name="T65" fmla="*/ 0 h 1304"/>
                <a:gd name="T66" fmla="*/ 737 w 907"/>
                <a:gd name="T67" fmla="*/ 0 h 1304"/>
                <a:gd name="T68" fmla="*/ 737 w 907"/>
                <a:gd name="T69" fmla="*/ 227 h 1304"/>
                <a:gd name="T70" fmla="*/ 794 w 907"/>
                <a:gd name="T71" fmla="*/ 227 h 1304"/>
                <a:gd name="T72" fmla="*/ 794 w 907"/>
                <a:gd name="T73" fmla="*/ 397 h 1304"/>
                <a:gd name="T74" fmla="*/ 850 w 907"/>
                <a:gd name="T75" fmla="*/ 397 h 1304"/>
                <a:gd name="T76" fmla="*/ 850 w 907"/>
                <a:gd name="T77" fmla="*/ 680 h 1304"/>
                <a:gd name="T78" fmla="*/ 907 w 907"/>
                <a:gd name="T79" fmla="*/ 680 h 1304"/>
                <a:gd name="T80" fmla="*/ 907 w 907"/>
                <a:gd name="T81" fmla="*/ 850 h 1304"/>
                <a:gd name="T82" fmla="*/ 794 w 907"/>
                <a:gd name="T83" fmla="*/ 850 h 1304"/>
                <a:gd name="T84" fmla="*/ 794 w 907"/>
                <a:gd name="T85" fmla="*/ 964 h 1304"/>
                <a:gd name="T86" fmla="*/ 737 w 907"/>
                <a:gd name="T87" fmla="*/ 964 h 1304"/>
                <a:gd name="T88" fmla="*/ 737 w 907"/>
                <a:gd name="T89" fmla="*/ 1077 h 1304"/>
                <a:gd name="T90" fmla="*/ 680 w 907"/>
                <a:gd name="T91" fmla="*/ 1077 h 1304"/>
                <a:gd name="T92" fmla="*/ 680 w 907"/>
                <a:gd name="T93" fmla="*/ 1191 h 1304"/>
                <a:gd name="T94" fmla="*/ 624 w 907"/>
                <a:gd name="T95" fmla="*/ 1191 h 1304"/>
                <a:gd name="T96" fmla="*/ 624 w 907"/>
                <a:gd name="T97" fmla="*/ 1134 h 1304"/>
                <a:gd name="T98" fmla="*/ 567 w 907"/>
                <a:gd name="T99" fmla="*/ 1134 h 1304"/>
                <a:gd name="T100" fmla="*/ 567 w 907"/>
                <a:gd name="T101" fmla="*/ 1191 h 1304"/>
                <a:gd name="T102" fmla="*/ 453 w 907"/>
                <a:gd name="T103" fmla="*/ 1191 h 1304"/>
                <a:gd name="T104" fmla="*/ 453 w 907"/>
                <a:gd name="T105" fmla="*/ 1247 h 1304"/>
                <a:gd name="T106" fmla="*/ 510 w 907"/>
                <a:gd name="T107" fmla="*/ 1247 h 1304"/>
                <a:gd name="T108" fmla="*/ 510 w 907"/>
                <a:gd name="T10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7" h="1304">
                  <a:moveTo>
                    <a:pt x="510" y="1304"/>
                  </a:moveTo>
                  <a:lnTo>
                    <a:pt x="397" y="1304"/>
                  </a:lnTo>
                  <a:lnTo>
                    <a:pt x="397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227" y="1191"/>
                  </a:lnTo>
                  <a:lnTo>
                    <a:pt x="227" y="1077"/>
                  </a:lnTo>
                  <a:lnTo>
                    <a:pt x="113" y="1077"/>
                  </a:lnTo>
                  <a:lnTo>
                    <a:pt x="113" y="1021"/>
                  </a:lnTo>
                  <a:lnTo>
                    <a:pt x="57" y="1021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680"/>
                  </a:lnTo>
                  <a:lnTo>
                    <a:pt x="907" y="680"/>
                  </a:lnTo>
                  <a:lnTo>
                    <a:pt x="907" y="850"/>
                  </a:lnTo>
                  <a:lnTo>
                    <a:pt x="794" y="850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1077"/>
                  </a:lnTo>
                  <a:lnTo>
                    <a:pt x="680" y="1077"/>
                  </a:lnTo>
                  <a:lnTo>
                    <a:pt x="680" y="1191"/>
                  </a:lnTo>
                  <a:lnTo>
                    <a:pt x="624" y="1191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453" y="1191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4996" y="2627"/>
              <a:ext cx="567" cy="1077"/>
            </a:xfrm>
            <a:custGeom>
              <a:avLst/>
              <a:gdLst>
                <a:gd name="T0" fmla="*/ 0 w 567"/>
                <a:gd name="T1" fmla="*/ 170 h 1077"/>
                <a:gd name="T2" fmla="*/ 0 w 567"/>
                <a:gd name="T3" fmla="*/ 454 h 1077"/>
                <a:gd name="T4" fmla="*/ 57 w 567"/>
                <a:gd name="T5" fmla="*/ 454 h 1077"/>
                <a:gd name="T6" fmla="*/ 57 w 567"/>
                <a:gd name="T7" fmla="*/ 624 h 1077"/>
                <a:gd name="T8" fmla="*/ 113 w 567"/>
                <a:gd name="T9" fmla="*/ 624 h 1077"/>
                <a:gd name="T10" fmla="*/ 113 w 567"/>
                <a:gd name="T11" fmla="*/ 907 h 1077"/>
                <a:gd name="T12" fmla="*/ 170 w 567"/>
                <a:gd name="T13" fmla="*/ 907 h 1077"/>
                <a:gd name="T14" fmla="*/ 170 w 567"/>
                <a:gd name="T15" fmla="*/ 1077 h 1077"/>
                <a:gd name="T16" fmla="*/ 227 w 567"/>
                <a:gd name="T17" fmla="*/ 1077 h 1077"/>
                <a:gd name="T18" fmla="*/ 227 w 567"/>
                <a:gd name="T19" fmla="*/ 1021 h 1077"/>
                <a:gd name="T20" fmla="*/ 340 w 567"/>
                <a:gd name="T21" fmla="*/ 1021 h 1077"/>
                <a:gd name="T22" fmla="*/ 340 w 567"/>
                <a:gd name="T23" fmla="*/ 737 h 1077"/>
                <a:gd name="T24" fmla="*/ 227 w 567"/>
                <a:gd name="T25" fmla="*/ 737 h 1077"/>
                <a:gd name="T26" fmla="*/ 227 w 567"/>
                <a:gd name="T27" fmla="*/ 624 h 1077"/>
                <a:gd name="T28" fmla="*/ 397 w 567"/>
                <a:gd name="T29" fmla="*/ 624 h 1077"/>
                <a:gd name="T30" fmla="*/ 397 w 567"/>
                <a:gd name="T31" fmla="*/ 567 h 1077"/>
                <a:gd name="T32" fmla="*/ 510 w 567"/>
                <a:gd name="T33" fmla="*/ 567 h 1077"/>
                <a:gd name="T34" fmla="*/ 510 w 567"/>
                <a:gd name="T35" fmla="*/ 510 h 1077"/>
                <a:gd name="T36" fmla="*/ 454 w 567"/>
                <a:gd name="T37" fmla="*/ 510 h 1077"/>
                <a:gd name="T38" fmla="*/ 454 w 567"/>
                <a:gd name="T39" fmla="*/ 454 h 1077"/>
                <a:gd name="T40" fmla="*/ 397 w 567"/>
                <a:gd name="T41" fmla="*/ 454 h 1077"/>
                <a:gd name="T42" fmla="*/ 397 w 567"/>
                <a:gd name="T43" fmla="*/ 397 h 1077"/>
                <a:gd name="T44" fmla="*/ 454 w 567"/>
                <a:gd name="T45" fmla="*/ 397 h 1077"/>
                <a:gd name="T46" fmla="*/ 454 w 567"/>
                <a:gd name="T47" fmla="*/ 340 h 1077"/>
                <a:gd name="T48" fmla="*/ 510 w 567"/>
                <a:gd name="T49" fmla="*/ 340 h 1077"/>
                <a:gd name="T50" fmla="*/ 510 w 567"/>
                <a:gd name="T51" fmla="*/ 284 h 1077"/>
                <a:gd name="T52" fmla="*/ 567 w 567"/>
                <a:gd name="T53" fmla="*/ 284 h 1077"/>
                <a:gd name="T54" fmla="*/ 567 w 567"/>
                <a:gd name="T55" fmla="*/ 170 h 1077"/>
                <a:gd name="T56" fmla="*/ 510 w 567"/>
                <a:gd name="T57" fmla="*/ 170 h 1077"/>
                <a:gd name="T58" fmla="*/ 510 w 567"/>
                <a:gd name="T59" fmla="*/ 0 h 1077"/>
                <a:gd name="T60" fmla="*/ 454 w 567"/>
                <a:gd name="T61" fmla="*/ 0 h 1077"/>
                <a:gd name="T62" fmla="*/ 454 w 567"/>
                <a:gd name="T63" fmla="*/ 57 h 1077"/>
                <a:gd name="T64" fmla="*/ 227 w 567"/>
                <a:gd name="T65" fmla="*/ 57 h 1077"/>
                <a:gd name="T66" fmla="*/ 227 w 567"/>
                <a:gd name="T67" fmla="*/ 113 h 1077"/>
                <a:gd name="T68" fmla="*/ 57 w 567"/>
                <a:gd name="T69" fmla="*/ 113 h 1077"/>
                <a:gd name="T70" fmla="*/ 57 w 567"/>
                <a:gd name="T71" fmla="*/ 170 h 1077"/>
                <a:gd name="T72" fmla="*/ 0 w 567"/>
                <a:gd name="T73" fmla="*/ 17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77">
                  <a:moveTo>
                    <a:pt x="0" y="170"/>
                  </a:move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2671" y="3251"/>
              <a:ext cx="1928" cy="1531"/>
            </a:xfrm>
            <a:custGeom>
              <a:avLst/>
              <a:gdLst>
                <a:gd name="T0" fmla="*/ 0 w 1928"/>
                <a:gd name="T1" fmla="*/ 170 h 1531"/>
                <a:gd name="T2" fmla="*/ 114 w 1928"/>
                <a:gd name="T3" fmla="*/ 113 h 1531"/>
                <a:gd name="T4" fmla="*/ 170 w 1928"/>
                <a:gd name="T5" fmla="*/ 57 h 1531"/>
                <a:gd name="T6" fmla="*/ 284 w 1928"/>
                <a:gd name="T7" fmla="*/ 0 h 1531"/>
                <a:gd name="T8" fmla="*/ 397 w 1928"/>
                <a:gd name="T9" fmla="*/ 57 h 1531"/>
                <a:gd name="T10" fmla="*/ 454 w 1928"/>
                <a:gd name="T11" fmla="*/ 0 h 1531"/>
                <a:gd name="T12" fmla="*/ 567 w 1928"/>
                <a:gd name="T13" fmla="*/ 57 h 1531"/>
                <a:gd name="T14" fmla="*/ 907 w 1928"/>
                <a:gd name="T15" fmla="*/ 0 h 1531"/>
                <a:gd name="T16" fmla="*/ 1077 w 1928"/>
                <a:gd name="T17" fmla="*/ 113 h 1531"/>
                <a:gd name="T18" fmla="*/ 1134 w 1928"/>
                <a:gd name="T19" fmla="*/ 170 h 1531"/>
                <a:gd name="T20" fmla="*/ 1191 w 1928"/>
                <a:gd name="T21" fmla="*/ 227 h 1531"/>
                <a:gd name="T22" fmla="*/ 1248 w 1928"/>
                <a:gd name="T23" fmla="*/ 283 h 1531"/>
                <a:gd name="T24" fmla="*/ 1304 w 1928"/>
                <a:gd name="T25" fmla="*/ 340 h 1531"/>
                <a:gd name="T26" fmla="*/ 1361 w 1928"/>
                <a:gd name="T27" fmla="*/ 397 h 1531"/>
                <a:gd name="T28" fmla="*/ 1418 w 1928"/>
                <a:gd name="T29" fmla="*/ 340 h 1531"/>
                <a:gd name="T30" fmla="*/ 1531 w 1928"/>
                <a:gd name="T31" fmla="*/ 397 h 1531"/>
                <a:gd name="T32" fmla="*/ 1645 w 1928"/>
                <a:gd name="T33" fmla="*/ 453 h 1531"/>
                <a:gd name="T34" fmla="*/ 1588 w 1928"/>
                <a:gd name="T35" fmla="*/ 510 h 1531"/>
                <a:gd name="T36" fmla="*/ 1645 w 1928"/>
                <a:gd name="T37" fmla="*/ 624 h 1531"/>
                <a:gd name="T38" fmla="*/ 1701 w 1928"/>
                <a:gd name="T39" fmla="*/ 680 h 1531"/>
                <a:gd name="T40" fmla="*/ 1815 w 1928"/>
                <a:gd name="T41" fmla="*/ 794 h 1531"/>
                <a:gd name="T42" fmla="*/ 1871 w 1928"/>
                <a:gd name="T43" fmla="*/ 850 h 1531"/>
                <a:gd name="T44" fmla="*/ 1928 w 1928"/>
                <a:gd name="T45" fmla="*/ 1020 h 1531"/>
                <a:gd name="T46" fmla="*/ 1758 w 1928"/>
                <a:gd name="T47" fmla="*/ 1134 h 1531"/>
                <a:gd name="T48" fmla="*/ 1645 w 1928"/>
                <a:gd name="T49" fmla="*/ 1191 h 1531"/>
                <a:gd name="T50" fmla="*/ 1588 w 1928"/>
                <a:gd name="T51" fmla="*/ 1247 h 1531"/>
                <a:gd name="T52" fmla="*/ 1645 w 1928"/>
                <a:gd name="T53" fmla="*/ 1304 h 1531"/>
                <a:gd name="T54" fmla="*/ 1588 w 1928"/>
                <a:gd name="T55" fmla="*/ 1417 h 1531"/>
                <a:gd name="T56" fmla="*/ 1474 w 1928"/>
                <a:gd name="T57" fmla="*/ 1474 h 1531"/>
                <a:gd name="T58" fmla="*/ 1361 w 1928"/>
                <a:gd name="T59" fmla="*/ 1531 h 1531"/>
                <a:gd name="T60" fmla="*/ 1304 w 1928"/>
                <a:gd name="T61" fmla="*/ 1417 h 1531"/>
                <a:gd name="T62" fmla="*/ 1361 w 1928"/>
                <a:gd name="T63" fmla="*/ 1134 h 1531"/>
                <a:gd name="T64" fmla="*/ 1248 w 1928"/>
                <a:gd name="T65" fmla="*/ 1077 h 1531"/>
                <a:gd name="T66" fmla="*/ 1304 w 1928"/>
                <a:gd name="T67" fmla="*/ 850 h 1531"/>
                <a:gd name="T68" fmla="*/ 1248 w 1928"/>
                <a:gd name="T69" fmla="*/ 680 h 1531"/>
                <a:gd name="T70" fmla="*/ 1077 w 1928"/>
                <a:gd name="T71" fmla="*/ 624 h 1531"/>
                <a:gd name="T72" fmla="*/ 964 w 1928"/>
                <a:gd name="T73" fmla="*/ 567 h 1531"/>
                <a:gd name="T74" fmla="*/ 681 w 1928"/>
                <a:gd name="T75" fmla="*/ 567 h 1531"/>
                <a:gd name="T76" fmla="*/ 567 w 1928"/>
                <a:gd name="T77" fmla="*/ 510 h 1531"/>
                <a:gd name="T78" fmla="*/ 454 w 1928"/>
                <a:gd name="T79" fmla="*/ 453 h 1531"/>
                <a:gd name="T80" fmla="*/ 0 w 1928"/>
                <a:gd name="T81" fmla="*/ 39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8" h="1531">
                  <a:moveTo>
                    <a:pt x="0" y="397"/>
                  </a:move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077" y="0"/>
                  </a:lnTo>
                  <a:lnTo>
                    <a:pt x="1077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18" y="397"/>
                  </a:lnTo>
                  <a:lnTo>
                    <a:pt x="1418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645" y="397"/>
                  </a:lnTo>
                  <a:lnTo>
                    <a:pt x="1645" y="453"/>
                  </a:lnTo>
                  <a:lnTo>
                    <a:pt x="1588" y="453"/>
                  </a:lnTo>
                  <a:lnTo>
                    <a:pt x="1588" y="510"/>
                  </a:lnTo>
                  <a:lnTo>
                    <a:pt x="1645" y="510"/>
                  </a:lnTo>
                  <a:lnTo>
                    <a:pt x="1645" y="624"/>
                  </a:lnTo>
                  <a:lnTo>
                    <a:pt x="1701" y="624"/>
                  </a:lnTo>
                  <a:lnTo>
                    <a:pt x="1701" y="680"/>
                  </a:lnTo>
                  <a:lnTo>
                    <a:pt x="1815" y="680"/>
                  </a:lnTo>
                  <a:lnTo>
                    <a:pt x="1815" y="794"/>
                  </a:lnTo>
                  <a:lnTo>
                    <a:pt x="1871" y="794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1928" y="1020"/>
                  </a:lnTo>
                  <a:lnTo>
                    <a:pt x="1758" y="1020"/>
                  </a:lnTo>
                  <a:lnTo>
                    <a:pt x="1758" y="1134"/>
                  </a:lnTo>
                  <a:lnTo>
                    <a:pt x="1645" y="1134"/>
                  </a:lnTo>
                  <a:lnTo>
                    <a:pt x="1645" y="1191"/>
                  </a:lnTo>
                  <a:lnTo>
                    <a:pt x="1588" y="1191"/>
                  </a:lnTo>
                  <a:lnTo>
                    <a:pt x="1588" y="1247"/>
                  </a:lnTo>
                  <a:lnTo>
                    <a:pt x="1645" y="1247"/>
                  </a:lnTo>
                  <a:lnTo>
                    <a:pt x="1645" y="1304"/>
                  </a:lnTo>
                  <a:lnTo>
                    <a:pt x="1588" y="1304"/>
                  </a:lnTo>
                  <a:lnTo>
                    <a:pt x="1588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361" y="1474"/>
                  </a:lnTo>
                  <a:lnTo>
                    <a:pt x="1361" y="1531"/>
                  </a:lnTo>
                  <a:lnTo>
                    <a:pt x="1304" y="1531"/>
                  </a:lnTo>
                  <a:lnTo>
                    <a:pt x="1304" y="1417"/>
                  </a:lnTo>
                  <a:lnTo>
                    <a:pt x="1361" y="141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304" y="1077"/>
                  </a:lnTo>
                  <a:lnTo>
                    <a:pt x="1304" y="850"/>
                  </a:lnTo>
                  <a:lnTo>
                    <a:pt x="1248" y="850"/>
                  </a:lnTo>
                  <a:lnTo>
                    <a:pt x="1248" y="680"/>
                  </a:lnTo>
                  <a:lnTo>
                    <a:pt x="1077" y="680"/>
                  </a:lnTo>
                  <a:lnTo>
                    <a:pt x="107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737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2671" y="3648"/>
              <a:ext cx="1304" cy="680"/>
            </a:xfrm>
            <a:custGeom>
              <a:avLst/>
              <a:gdLst>
                <a:gd name="T0" fmla="*/ 0 w 1304"/>
                <a:gd name="T1" fmla="*/ 0 h 680"/>
                <a:gd name="T2" fmla="*/ 0 w 1304"/>
                <a:gd name="T3" fmla="*/ 623 h 680"/>
                <a:gd name="T4" fmla="*/ 57 w 1304"/>
                <a:gd name="T5" fmla="*/ 623 h 680"/>
                <a:gd name="T6" fmla="*/ 57 w 1304"/>
                <a:gd name="T7" fmla="*/ 680 h 680"/>
                <a:gd name="T8" fmla="*/ 340 w 1304"/>
                <a:gd name="T9" fmla="*/ 680 h 680"/>
                <a:gd name="T10" fmla="*/ 340 w 1304"/>
                <a:gd name="T11" fmla="*/ 623 h 680"/>
                <a:gd name="T12" fmla="*/ 397 w 1304"/>
                <a:gd name="T13" fmla="*/ 623 h 680"/>
                <a:gd name="T14" fmla="*/ 397 w 1304"/>
                <a:gd name="T15" fmla="*/ 567 h 680"/>
                <a:gd name="T16" fmla="*/ 681 w 1304"/>
                <a:gd name="T17" fmla="*/ 567 h 680"/>
                <a:gd name="T18" fmla="*/ 681 w 1304"/>
                <a:gd name="T19" fmla="*/ 623 h 680"/>
                <a:gd name="T20" fmla="*/ 737 w 1304"/>
                <a:gd name="T21" fmla="*/ 623 h 680"/>
                <a:gd name="T22" fmla="*/ 737 w 1304"/>
                <a:gd name="T23" fmla="*/ 680 h 680"/>
                <a:gd name="T24" fmla="*/ 1021 w 1304"/>
                <a:gd name="T25" fmla="*/ 680 h 680"/>
                <a:gd name="T26" fmla="*/ 1021 w 1304"/>
                <a:gd name="T27" fmla="*/ 623 h 680"/>
                <a:gd name="T28" fmla="*/ 1134 w 1304"/>
                <a:gd name="T29" fmla="*/ 623 h 680"/>
                <a:gd name="T30" fmla="*/ 1134 w 1304"/>
                <a:gd name="T31" fmla="*/ 567 h 680"/>
                <a:gd name="T32" fmla="*/ 1304 w 1304"/>
                <a:gd name="T33" fmla="*/ 567 h 680"/>
                <a:gd name="T34" fmla="*/ 1304 w 1304"/>
                <a:gd name="T35" fmla="*/ 453 h 680"/>
                <a:gd name="T36" fmla="*/ 1248 w 1304"/>
                <a:gd name="T37" fmla="*/ 453 h 680"/>
                <a:gd name="T38" fmla="*/ 1248 w 1304"/>
                <a:gd name="T39" fmla="*/ 283 h 680"/>
                <a:gd name="T40" fmla="*/ 1077 w 1304"/>
                <a:gd name="T41" fmla="*/ 283 h 680"/>
                <a:gd name="T42" fmla="*/ 1077 w 1304"/>
                <a:gd name="T43" fmla="*/ 227 h 680"/>
                <a:gd name="T44" fmla="*/ 964 w 1304"/>
                <a:gd name="T45" fmla="*/ 227 h 680"/>
                <a:gd name="T46" fmla="*/ 964 w 1304"/>
                <a:gd name="T47" fmla="*/ 170 h 680"/>
                <a:gd name="T48" fmla="*/ 681 w 1304"/>
                <a:gd name="T49" fmla="*/ 170 h 680"/>
                <a:gd name="T50" fmla="*/ 681 w 1304"/>
                <a:gd name="T51" fmla="*/ 113 h 680"/>
                <a:gd name="T52" fmla="*/ 567 w 1304"/>
                <a:gd name="T53" fmla="*/ 113 h 680"/>
                <a:gd name="T54" fmla="*/ 567 w 1304"/>
                <a:gd name="T55" fmla="*/ 56 h 680"/>
                <a:gd name="T56" fmla="*/ 454 w 1304"/>
                <a:gd name="T57" fmla="*/ 56 h 680"/>
                <a:gd name="T58" fmla="*/ 454 w 1304"/>
                <a:gd name="T59" fmla="*/ 0 h 680"/>
                <a:gd name="T60" fmla="*/ 0 w 1304"/>
                <a:gd name="T6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04" h="680">
                  <a:moveTo>
                    <a:pt x="0" y="0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1021" y="680"/>
                  </a:lnTo>
                  <a:lnTo>
                    <a:pt x="1021" y="623"/>
                  </a:lnTo>
                  <a:lnTo>
                    <a:pt x="1134" y="623"/>
                  </a:lnTo>
                  <a:lnTo>
                    <a:pt x="1134" y="567"/>
                  </a:lnTo>
                  <a:lnTo>
                    <a:pt x="1304" y="567"/>
                  </a:lnTo>
                  <a:lnTo>
                    <a:pt x="1304" y="453"/>
                  </a:lnTo>
                  <a:lnTo>
                    <a:pt x="1248" y="453"/>
                  </a:lnTo>
                  <a:lnTo>
                    <a:pt x="1248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2614" y="5122"/>
              <a:ext cx="851" cy="794"/>
            </a:xfrm>
            <a:custGeom>
              <a:avLst/>
              <a:gdLst>
                <a:gd name="T0" fmla="*/ 624 w 851"/>
                <a:gd name="T1" fmla="*/ 0 h 794"/>
                <a:gd name="T2" fmla="*/ 624 w 851"/>
                <a:gd name="T3" fmla="*/ 170 h 794"/>
                <a:gd name="T4" fmla="*/ 738 w 851"/>
                <a:gd name="T5" fmla="*/ 170 h 794"/>
                <a:gd name="T6" fmla="*/ 738 w 851"/>
                <a:gd name="T7" fmla="*/ 227 h 794"/>
                <a:gd name="T8" fmla="*/ 794 w 851"/>
                <a:gd name="T9" fmla="*/ 227 h 794"/>
                <a:gd name="T10" fmla="*/ 794 w 851"/>
                <a:gd name="T11" fmla="*/ 454 h 794"/>
                <a:gd name="T12" fmla="*/ 851 w 851"/>
                <a:gd name="T13" fmla="*/ 454 h 794"/>
                <a:gd name="T14" fmla="*/ 851 w 851"/>
                <a:gd name="T15" fmla="*/ 510 h 794"/>
                <a:gd name="T16" fmla="*/ 738 w 851"/>
                <a:gd name="T17" fmla="*/ 510 h 794"/>
                <a:gd name="T18" fmla="*/ 738 w 851"/>
                <a:gd name="T19" fmla="*/ 567 h 794"/>
                <a:gd name="T20" fmla="*/ 681 w 851"/>
                <a:gd name="T21" fmla="*/ 567 h 794"/>
                <a:gd name="T22" fmla="*/ 624 w 851"/>
                <a:gd name="T23" fmla="*/ 567 h 794"/>
                <a:gd name="T24" fmla="*/ 624 w 851"/>
                <a:gd name="T25" fmla="*/ 510 h 794"/>
                <a:gd name="T26" fmla="*/ 511 w 851"/>
                <a:gd name="T27" fmla="*/ 510 h 794"/>
                <a:gd name="T28" fmla="*/ 511 w 851"/>
                <a:gd name="T29" fmla="*/ 680 h 794"/>
                <a:gd name="T30" fmla="*/ 397 w 851"/>
                <a:gd name="T31" fmla="*/ 680 h 794"/>
                <a:gd name="T32" fmla="*/ 397 w 851"/>
                <a:gd name="T33" fmla="*/ 794 h 794"/>
                <a:gd name="T34" fmla="*/ 227 w 851"/>
                <a:gd name="T35" fmla="*/ 794 h 794"/>
                <a:gd name="T36" fmla="*/ 227 w 851"/>
                <a:gd name="T37" fmla="*/ 680 h 794"/>
                <a:gd name="T38" fmla="*/ 171 w 851"/>
                <a:gd name="T39" fmla="*/ 680 h 794"/>
                <a:gd name="T40" fmla="*/ 171 w 851"/>
                <a:gd name="T41" fmla="*/ 624 h 794"/>
                <a:gd name="T42" fmla="*/ 57 w 851"/>
                <a:gd name="T43" fmla="*/ 624 h 794"/>
                <a:gd name="T44" fmla="*/ 57 w 851"/>
                <a:gd name="T45" fmla="*/ 567 h 794"/>
                <a:gd name="T46" fmla="*/ 0 w 851"/>
                <a:gd name="T47" fmla="*/ 567 h 794"/>
                <a:gd name="T48" fmla="*/ 0 w 851"/>
                <a:gd name="T49" fmla="*/ 170 h 794"/>
                <a:gd name="T50" fmla="*/ 57 w 851"/>
                <a:gd name="T51" fmla="*/ 170 h 794"/>
                <a:gd name="T52" fmla="*/ 57 w 851"/>
                <a:gd name="T53" fmla="*/ 57 h 794"/>
                <a:gd name="T54" fmla="*/ 511 w 851"/>
                <a:gd name="T55" fmla="*/ 57 h 794"/>
                <a:gd name="T56" fmla="*/ 511 w 851"/>
                <a:gd name="T57" fmla="*/ 0 h 794"/>
                <a:gd name="T58" fmla="*/ 624 w 851"/>
                <a:gd name="T5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1" h="794">
                  <a:moveTo>
                    <a:pt x="624" y="0"/>
                  </a:moveTo>
                  <a:lnTo>
                    <a:pt x="624" y="170"/>
                  </a:lnTo>
                  <a:lnTo>
                    <a:pt x="738" y="170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11" y="510"/>
                  </a:lnTo>
                  <a:lnTo>
                    <a:pt x="511" y="680"/>
                  </a:lnTo>
                  <a:lnTo>
                    <a:pt x="397" y="680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62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2388" y="4668"/>
              <a:ext cx="793" cy="511"/>
            </a:xfrm>
            <a:custGeom>
              <a:avLst/>
              <a:gdLst>
                <a:gd name="T0" fmla="*/ 793 w 793"/>
                <a:gd name="T1" fmla="*/ 454 h 511"/>
                <a:gd name="T2" fmla="*/ 793 w 793"/>
                <a:gd name="T3" fmla="*/ 114 h 511"/>
                <a:gd name="T4" fmla="*/ 680 w 793"/>
                <a:gd name="T5" fmla="*/ 114 h 511"/>
                <a:gd name="T6" fmla="*/ 680 w 793"/>
                <a:gd name="T7" fmla="*/ 57 h 511"/>
                <a:gd name="T8" fmla="*/ 567 w 793"/>
                <a:gd name="T9" fmla="*/ 57 h 511"/>
                <a:gd name="T10" fmla="*/ 567 w 793"/>
                <a:gd name="T11" fmla="*/ 0 h 511"/>
                <a:gd name="T12" fmla="*/ 453 w 793"/>
                <a:gd name="T13" fmla="*/ 0 h 511"/>
                <a:gd name="T14" fmla="*/ 453 w 793"/>
                <a:gd name="T15" fmla="*/ 114 h 511"/>
                <a:gd name="T16" fmla="*/ 283 w 793"/>
                <a:gd name="T17" fmla="*/ 114 h 511"/>
                <a:gd name="T18" fmla="*/ 283 w 793"/>
                <a:gd name="T19" fmla="*/ 57 h 511"/>
                <a:gd name="T20" fmla="*/ 170 w 793"/>
                <a:gd name="T21" fmla="*/ 57 h 511"/>
                <a:gd name="T22" fmla="*/ 170 w 793"/>
                <a:gd name="T23" fmla="*/ 170 h 511"/>
                <a:gd name="T24" fmla="*/ 226 w 793"/>
                <a:gd name="T25" fmla="*/ 170 h 511"/>
                <a:gd name="T26" fmla="*/ 226 w 793"/>
                <a:gd name="T27" fmla="*/ 227 h 511"/>
                <a:gd name="T28" fmla="*/ 113 w 793"/>
                <a:gd name="T29" fmla="*/ 227 h 511"/>
                <a:gd name="T30" fmla="*/ 113 w 793"/>
                <a:gd name="T31" fmla="*/ 284 h 511"/>
                <a:gd name="T32" fmla="*/ 56 w 793"/>
                <a:gd name="T33" fmla="*/ 284 h 511"/>
                <a:gd name="T34" fmla="*/ 56 w 793"/>
                <a:gd name="T35" fmla="*/ 227 h 511"/>
                <a:gd name="T36" fmla="*/ 0 w 793"/>
                <a:gd name="T37" fmla="*/ 227 h 511"/>
                <a:gd name="T38" fmla="*/ 0 w 793"/>
                <a:gd name="T39" fmla="*/ 341 h 511"/>
                <a:gd name="T40" fmla="*/ 56 w 793"/>
                <a:gd name="T41" fmla="*/ 341 h 511"/>
                <a:gd name="T42" fmla="*/ 56 w 793"/>
                <a:gd name="T43" fmla="*/ 454 h 511"/>
                <a:gd name="T44" fmla="*/ 226 w 793"/>
                <a:gd name="T45" fmla="*/ 454 h 511"/>
                <a:gd name="T46" fmla="*/ 226 w 793"/>
                <a:gd name="T47" fmla="*/ 511 h 511"/>
                <a:gd name="T48" fmla="*/ 737 w 793"/>
                <a:gd name="T49" fmla="*/ 511 h 511"/>
                <a:gd name="T50" fmla="*/ 737 w 793"/>
                <a:gd name="T51" fmla="*/ 454 h 511"/>
                <a:gd name="T52" fmla="*/ 793 w 793"/>
                <a:gd name="T53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3" h="511">
                  <a:moveTo>
                    <a:pt x="793" y="454"/>
                  </a:moveTo>
                  <a:lnTo>
                    <a:pt x="79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454"/>
                  </a:lnTo>
                  <a:lnTo>
                    <a:pt x="226" y="454"/>
                  </a:lnTo>
                  <a:lnTo>
                    <a:pt x="226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793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2444" y="4271"/>
              <a:ext cx="1078" cy="794"/>
            </a:xfrm>
            <a:custGeom>
              <a:avLst/>
              <a:gdLst>
                <a:gd name="T0" fmla="*/ 284 w 1078"/>
                <a:gd name="T1" fmla="*/ 0 h 794"/>
                <a:gd name="T2" fmla="*/ 114 w 1078"/>
                <a:gd name="T3" fmla="*/ 0 h 794"/>
                <a:gd name="T4" fmla="*/ 114 w 1078"/>
                <a:gd name="T5" fmla="*/ 57 h 794"/>
                <a:gd name="T6" fmla="*/ 0 w 1078"/>
                <a:gd name="T7" fmla="*/ 57 h 794"/>
                <a:gd name="T8" fmla="*/ 0 w 1078"/>
                <a:gd name="T9" fmla="*/ 227 h 794"/>
                <a:gd name="T10" fmla="*/ 57 w 1078"/>
                <a:gd name="T11" fmla="*/ 227 h 794"/>
                <a:gd name="T12" fmla="*/ 57 w 1078"/>
                <a:gd name="T13" fmla="*/ 397 h 794"/>
                <a:gd name="T14" fmla="*/ 170 w 1078"/>
                <a:gd name="T15" fmla="*/ 397 h 794"/>
                <a:gd name="T16" fmla="*/ 170 w 1078"/>
                <a:gd name="T17" fmla="*/ 454 h 794"/>
                <a:gd name="T18" fmla="*/ 227 w 1078"/>
                <a:gd name="T19" fmla="*/ 454 h 794"/>
                <a:gd name="T20" fmla="*/ 227 w 1078"/>
                <a:gd name="T21" fmla="*/ 511 h 794"/>
                <a:gd name="T22" fmla="*/ 397 w 1078"/>
                <a:gd name="T23" fmla="*/ 511 h 794"/>
                <a:gd name="T24" fmla="*/ 397 w 1078"/>
                <a:gd name="T25" fmla="*/ 397 h 794"/>
                <a:gd name="T26" fmla="*/ 511 w 1078"/>
                <a:gd name="T27" fmla="*/ 397 h 794"/>
                <a:gd name="T28" fmla="*/ 511 w 1078"/>
                <a:gd name="T29" fmla="*/ 454 h 794"/>
                <a:gd name="T30" fmla="*/ 624 w 1078"/>
                <a:gd name="T31" fmla="*/ 454 h 794"/>
                <a:gd name="T32" fmla="*/ 624 w 1078"/>
                <a:gd name="T33" fmla="*/ 511 h 794"/>
                <a:gd name="T34" fmla="*/ 737 w 1078"/>
                <a:gd name="T35" fmla="*/ 511 h 794"/>
                <a:gd name="T36" fmla="*/ 737 w 1078"/>
                <a:gd name="T37" fmla="*/ 738 h 794"/>
                <a:gd name="T38" fmla="*/ 794 w 1078"/>
                <a:gd name="T39" fmla="*/ 738 h 794"/>
                <a:gd name="T40" fmla="*/ 794 w 1078"/>
                <a:gd name="T41" fmla="*/ 794 h 794"/>
                <a:gd name="T42" fmla="*/ 964 w 1078"/>
                <a:gd name="T43" fmla="*/ 794 h 794"/>
                <a:gd name="T44" fmla="*/ 964 w 1078"/>
                <a:gd name="T45" fmla="*/ 681 h 794"/>
                <a:gd name="T46" fmla="*/ 1021 w 1078"/>
                <a:gd name="T47" fmla="*/ 681 h 794"/>
                <a:gd name="T48" fmla="*/ 1021 w 1078"/>
                <a:gd name="T49" fmla="*/ 341 h 794"/>
                <a:gd name="T50" fmla="*/ 1078 w 1078"/>
                <a:gd name="T51" fmla="*/ 341 h 794"/>
                <a:gd name="T52" fmla="*/ 1078 w 1078"/>
                <a:gd name="T53" fmla="*/ 284 h 794"/>
                <a:gd name="T54" fmla="*/ 908 w 1078"/>
                <a:gd name="T55" fmla="*/ 284 h 794"/>
                <a:gd name="T56" fmla="*/ 908 w 1078"/>
                <a:gd name="T57" fmla="*/ 341 h 794"/>
                <a:gd name="T58" fmla="*/ 794 w 1078"/>
                <a:gd name="T59" fmla="*/ 341 h 794"/>
                <a:gd name="T60" fmla="*/ 794 w 1078"/>
                <a:gd name="T61" fmla="*/ 227 h 794"/>
                <a:gd name="T62" fmla="*/ 737 w 1078"/>
                <a:gd name="T63" fmla="*/ 227 h 794"/>
                <a:gd name="T64" fmla="*/ 737 w 1078"/>
                <a:gd name="T65" fmla="*/ 171 h 794"/>
                <a:gd name="T66" fmla="*/ 681 w 1078"/>
                <a:gd name="T67" fmla="*/ 171 h 794"/>
                <a:gd name="T68" fmla="*/ 681 w 1078"/>
                <a:gd name="T69" fmla="*/ 0 h 794"/>
                <a:gd name="T70" fmla="*/ 567 w 1078"/>
                <a:gd name="T71" fmla="*/ 0 h 794"/>
                <a:gd name="T72" fmla="*/ 567 w 1078"/>
                <a:gd name="T73" fmla="*/ 57 h 794"/>
                <a:gd name="T74" fmla="*/ 284 w 1078"/>
                <a:gd name="T75" fmla="*/ 57 h 794"/>
                <a:gd name="T76" fmla="*/ 284 w 1078"/>
                <a:gd name="T7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8" h="794">
                  <a:moveTo>
                    <a:pt x="284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738"/>
                  </a:lnTo>
                  <a:lnTo>
                    <a:pt x="794" y="738"/>
                  </a:lnTo>
                  <a:lnTo>
                    <a:pt x="794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341"/>
                  </a:lnTo>
                  <a:lnTo>
                    <a:pt x="1078" y="341"/>
                  </a:lnTo>
                  <a:lnTo>
                    <a:pt x="1078" y="284"/>
                  </a:lnTo>
                  <a:lnTo>
                    <a:pt x="908" y="28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71"/>
                  </a:lnTo>
                  <a:lnTo>
                    <a:pt x="681" y="171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3181" y="5009"/>
              <a:ext cx="851" cy="567"/>
            </a:xfrm>
            <a:custGeom>
              <a:avLst/>
              <a:gdLst>
                <a:gd name="T0" fmla="*/ 794 w 851"/>
                <a:gd name="T1" fmla="*/ 0 h 567"/>
                <a:gd name="T2" fmla="*/ 624 w 851"/>
                <a:gd name="T3" fmla="*/ 0 h 567"/>
                <a:gd name="T4" fmla="*/ 624 w 851"/>
                <a:gd name="T5" fmla="*/ 56 h 567"/>
                <a:gd name="T6" fmla="*/ 454 w 851"/>
                <a:gd name="T7" fmla="*/ 56 h 567"/>
                <a:gd name="T8" fmla="*/ 454 w 851"/>
                <a:gd name="T9" fmla="*/ 0 h 567"/>
                <a:gd name="T10" fmla="*/ 341 w 851"/>
                <a:gd name="T11" fmla="*/ 0 h 567"/>
                <a:gd name="T12" fmla="*/ 341 w 851"/>
                <a:gd name="T13" fmla="*/ 56 h 567"/>
                <a:gd name="T14" fmla="*/ 57 w 851"/>
                <a:gd name="T15" fmla="*/ 56 h 567"/>
                <a:gd name="T16" fmla="*/ 57 w 851"/>
                <a:gd name="T17" fmla="*/ 0 h 567"/>
                <a:gd name="T18" fmla="*/ 0 w 851"/>
                <a:gd name="T19" fmla="*/ 0 h 567"/>
                <a:gd name="T20" fmla="*/ 0 w 851"/>
                <a:gd name="T21" fmla="*/ 113 h 567"/>
                <a:gd name="T22" fmla="*/ 57 w 851"/>
                <a:gd name="T23" fmla="*/ 113 h 567"/>
                <a:gd name="T24" fmla="*/ 57 w 851"/>
                <a:gd name="T25" fmla="*/ 283 h 567"/>
                <a:gd name="T26" fmla="*/ 171 w 851"/>
                <a:gd name="T27" fmla="*/ 283 h 567"/>
                <a:gd name="T28" fmla="*/ 171 w 851"/>
                <a:gd name="T29" fmla="*/ 340 h 567"/>
                <a:gd name="T30" fmla="*/ 227 w 851"/>
                <a:gd name="T31" fmla="*/ 340 h 567"/>
                <a:gd name="T32" fmla="*/ 227 w 851"/>
                <a:gd name="T33" fmla="*/ 567 h 567"/>
                <a:gd name="T34" fmla="*/ 341 w 851"/>
                <a:gd name="T35" fmla="*/ 567 h 567"/>
                <a:gd name="T36" fmla="*/ 341 w 851"/>
                <a:gd name="T37" fmla="*/ 453 h 567"/>
                <a:gd name="T38" fmla="*/ 397 w 851"/>
                <a:gd name="T39" fmla="*/ 453 h 567"/>
                <a:gd name="T40" fmla="*/ 397 w 851"/>
                <a:gd name="T41" fmla="*/ 396 h 567"/>
                <a:gd name="T42" fmla="*/ 511 w 851"/>
                <a:gd name="T43" fmla="*/ 396 h 567"/>
                <a:gd name="T44" fmla="*/ 511 w 851"/>
                <a:gd name="T45" fmla="*/ 340 h 567"/>
                <a:gd name="T46" fmla="*/ 738 w 851"/>
                <a:gd name="T47" fmla="*/ 340 h 567"/>
                <a:gd name="T48" fmla="*/ 738 w 851"/>
                <a:gd name="T49" fmla="*/ 283 h 567"/>
                <a:gd name="T50" fmla="*/ 794 w 851"/>
                <a:gd name="T51" fmla="*/ 283 h 567"/>
                <a:gd name="T52" fmla="*/ 794 w 851"/>
                <a:gd name="T53" fmla="*/ 226 h 567"/>
                <a:gd name="T54" fmla="*/ 851 w 851"/>
                <a:gd name="T55" fmla="*/ 226 h 567"/>
                <a:gd name="T56" fmla="*/ 851 w 851"/>
                <a:gd name="T57" fmla="*/ 56 h 567"/>
                <a:gd name="T58" fmla="*/ 794 w 851"/>
                <a:gd name="T59" fmla="*/ 56 h 567"/>
                <a:gd name="T60" fmla="*/ 794 w 851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1" h="567">
                  <a:moveTo>
                    <a:pt x="794" y="0"/>
                  </a:moveTo>
                  <a:lnTo>
                    <a:pt x="624" y="0"/>
                  </a:lnTo>
                  <a:lnTo>
                    <a:pt x="62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1" y="283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397" y="453"/>
                  </a:lnTo>
                  <a:lnTo>
                    <a:pt x="397" y="396"/>
                  </a:lnTo>
                  <a:lnTo>
                    <a:pt x="511" y="396"/>
                  </a:lnTo>
                  <a:lnTo>
                    <a:pt x="51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851" y="226"/>
                  </a:lnTo>
                  <a:lnTo>
                    <a:pt x="851" y="56"/>
                  </a:lnTo>
                  <a:lnTo>
                    <a:pt x="794" y="56"/>
                  </a:lnTo>
                  <a:lnTo>
                    <a:pt x="79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4599" y="4101"/>
              <a:ext cx="340" cy="284"/>
            </a:xfrm>
            <a:custGeom>
              <a:avLst/>
              <a:gdLst>
                <a:gd name="T0" fmla="*/ 0 w 340"/>
                <a:gd name="T1" fmla="*/ 0 h 284"/>
                <a:gd name="T2" fmla="*/ 0 w 340"/>
                <a:gd name="T3" fmla="*/ 227 h 284"/>
                <a:gd name="T4" fmla="*/ 227 w 340"/>
                <a:gd name="T5" fmla="*/ 227 h 284"/>
                <a:gd name="T6" fmla="*/ 227 w 340"/>
                <a:gd name="T7" fmla="*/ 284 h 284"/>
                <a:gd name="T8" fmla="*/ 340 w 340"/>
                <a:gd name="T9" fmla="*/ 284 h 284"/>
                <a:gd name="T10" fmla="*/ 340 w 340"/>
                <a:gd name="T11" fmla="*/ 227 h 284"/>
                <a:gd name="T12" fmla="*/ 284 w 340"/>
                <a:gd name="T13" fmla="*/ 227 h 284"/>
                <a:gd name="T14" fmla="*/ 284 w 340"/>
                <a:gd name="T15" fmla="*/ 114 h 284"/>
                <a:gd name="T16" fmla="*/ 227 w 340"/>
                <a:gd name="T17" fmla="*/ 114 h 284"/>
                <a:gd name="T18" fmla="*/ 227 w 340"/>
                <a:gd name="T19" fmla="*/ 57 h 284"/>
                <a:gd name="T20" fmla="*/ 57 w 340"/>
                <a:gd name="T21" fmla="*/ 57 h 284"/>
                <a:gd name="T22" fmla="*/ 57 w 340"/>
                <a:gd name="T23" fmla="*/ 0 h 284"/>
                <a:gd name="T24" fmla="*/ 0 w 34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84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3465" y="4385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454 w 567"/>
                <a:gd name="T3" fmla="*/ 57 h 567"/>
                <a:gd name="T4" fmla="*/ 397 w 567"/>
                <a:gd name="T5" fmla="*/ 57 h 567"/>
                <a:gd name="T6" fmla="*/ 397 w 567"/>
                <a:gd name="T7" fmla="*/ 113 h 567"/>
                <a:gd name="T8" fmla="*/ 283 w 567"/>
                <a:gd name="T9" fmla="*/ 113 h 567"/>
                <a:gd name="T10" fmla="*/ 283 w 567"/>
                <a:gd name="T11" fmla="*/ 227 h 567"/>
                <a:gd name="T12" fmla="*/ 227 w 567"/>
                <a:gd name="T13" fmla="*/ 227 h 567"/>
                <a:gd name="T14" fmla="*/ 227 w 567"/>
                <a:gd name="T15" fmla="*/ 283 h 567"/>
                <a:gd name="T16" fmla="*/ 170 w 567"/>
                <a:gd name="T17" fmla="*/ 283 h 567"/>
                <a:gd name="T18" fmla="*/ 170 w 567"/>
                <a:gd name="T19" fmla="*/ 340 h 567"/>
                <a:gd name="T20" fmla="*/ 113 w 567"/>
                <a:gd name="T21" fmla="*/ 340 h 567"/>
                <a:gd name="T22" fmla="*/ 113 w 567"/>
                <a:gd name="T23" fmla="*/ 397 h 567"/>
                <a:gd name="T24" fmla="*/ 57 w 567"/>
                <a:gd name="T25" fmla="*/ 397 h 567"/>
                <a:gd name="T26" fmla="*/ 57 w 567"/>
                <a:gd name="T27" fmla="*/ 453 h 567"/>
                <a:gd name="T28" fmla="*/ 0 w 567"/>
                <a:gd name="T29" fmla="*/ 453 h 567"/>
                <a:gd name="T30" fmla="*/ 0 w 567"/>
                <a:gd name="T31" fmla="*/ 567 h 567"/>
                <a:gd name="T32" fmla="*/ 227 w 567"/>
                <a:gd name="T33" fmla="*/ 567 h 567"/>
                <a:gd name="T34" fmla="*/ 227 w 567"/>
                <a:gd name="T35" fmla="*/ 510 h 567"/>
                <a:gd name="T36" fmla="*/ 283 w 567"/>
                <a:gd name="T37" fmla="*/ 510 h 567"/>
                <a:gd name="T38" fmla="*/ 283 w 567"/>
                <a:gd name="T39" fmla="*/ 453 h 567"/>
                <a:gd name="T40" fmla="*/ 340 w 567"/>
                <a:gd name="T41" fmla="*/ 453 h 567"/>
                <a:gd name="T42" fmla="*/ 340 w 567"/>
                <a:gd name="T43" fmla="*/ 397 h 567"/>
                <a:gd name="T44" fmla="*/ 510 w 567"/>
                <a:gd name="T45" fmla="*/ 397 h 567"/>
                <a:gd name="T46" fmla="*/ 510 w 567"/>
                <a:gd name="T47" fmla="*/ 283 h 567"/>
                <a:gd name="T48" fmla="*/ 567 w 567"/>
                <a:gd name="T49" fmla="*/ 283 h 567"/>
                <a:gd name="T50" fmla="*/ 567 w 567"/>
                <a:gd name="T51" fmla="*/ 0 h 567"/>
                <a:gd name="T52" fmla="*/ 454 w 567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3408" y="4271"/>
              <a:ext cx="1304" cy="964"/>
            </a:xfrm>
            <a:custGeom>
              <a:avLst/>
              <a:gdLst>
                <a:gd name="T0" fmla="*/ 1304 w 1304"/>
                <a:gd name="T1" fmla="*/ 57 h 964"/>
                <a:gd name="T2" fmla="*/ 1304 w 1304"/>
                <a:gd name="T3" fmla="*/ 114 h 964"/>
                <a:gd name="T4" fmla="*/ 1248 w 1304"/>
                <a:gd name="T5" fmla="*/ 114 h 964"/>
                <a:gd name="T6" fmla="*/ 1248 w 1304"/>
                <a:gd name="T7" fmla="*/ 227 h 964"/>
                <a:gd name="T8" fmla="*/ 1191 w 1304"/>
                <a:gd name="T9" fmla="*/ 227 h 964"/>
                <a:gd name="T10" fmla="*/ 1191 w 1304"/>
                <a:gd name="T11" fmla="*/ 341 h 964"/>
                <a:gd name="T12" fmla="*/ 1134 w 1304"/>
                <a:gd name="T13" fmla="*/ 341 h 964"/>
                <a:gd name="T14" fmla="*/ 1134 w 1304"/>
                <a:gd name="T15" fmla="*/ 454 h 964"/>
                <a:gd name="T16" fmla="*/ 1078 w 1304"/>
                <a:gd name="T17" fmla="*/ 454 h 964"/>
                <a:gd name="T18" fmla="*/ 1078 w 1304"/>
                <a:gd name="T19" fmla="*/ 511 h 964"/>
                <a:gd name="T20" fmla="*/ 1021 w 1304"/>
                <a:gd name="T21" fmla="*/ 511 h 964"/>
                <a:gd name="T22" fmla="*/ 1021 w 1304"/>
                <a:gd name="T23" fmla="*/ 681 h 964"/>
                <a:gd name="T24" fmla="*/ 1078 w 1304"/>
                <a:gd name="T25" fmla="*/ 681 h 964"/>
                <a:gd name="T26" fmla="*/ 1078 w 1304"/>
                <a:gd name="T27" fmla="*/ 738 h 964"/>
                <a:gd name="T28" fmla="*/ 1021 w 1304"/>
                <a:gd name="T29" fmla="*/ 738 h 964"/>
                <a:gd name="T30" fmla="*/ 1021 w 1304"/>
                <a:gd name="T31" fmla="*/ 794 h 964"/>
                <a:gd name="T32" fmla="*/ 964 w 1304"/>
                <a:gd name="T33" fmla="*/ 794 h 964"/>
                <a:gd name="T34" fmla="*/ 964 w 1304"/>
                <a:gd name="T35" fmla="*/ 851 h 964"/>
                <a:gd name="T36" fmla="*/ 794 w 1304"/>
                <a:gd name="T37" fmla="*/ 851 h 964"/>
                <a:gd name="T38" fmla="*/ 794 w 1304"/>
                <a:gd name="T39" fmla="*/ 908 h 964"/>
                <a:gd name="T40" fmla="*/ 737 w 1304"/>
                <a:gd name="T41" fmla="*/ 908 h 964"/>
                <a:gd name="T42" fmla="*/ 737 w 1304"/>
                <a:gd name="T43" fmla="*/ 964 h 964"/>
                <a:gd name="T44" fmla="*/ 681 w 1304"/>
                <a:gd name="T45" fmla="*/ 964 h 964"/>
                <a:gd name="T46" fmla="*/ 681 w 1304"/>
                <a:gd name="T47" fmla="*/ 908 h 964"/>
                <a:gd name="T48" fmla="*/ 624 w 1304"/>
                <a:gd name="T49" fmla="*/ 908 h 964"/>
                <a:gd name="T50" fmla="*/ 624 w 1304"/>
                <a:gd name="T51" fmla="*/ 794 h 964"/>
                <a:gd name="T52" fmla="*/ 567 w 1304"/>
                <a:gd name="T53" fmla="*/ 794 h 964"/>
                <a:gd name="T54" fmla="*/ 567 w 1304"/>
                <a:gd name="T55" fmla="*/ 738 h 964"/>
                <a:gd name="T56" fmla="*/ 397 w 1304"/>
                <a:gd name="T57" fmla="*/ 738 h 964"/>
                <a:gd name="T58" fmla="*/ 397 w 1304"/>
                <a:gd name="T59" fmla="*/ 794 h 964"/>
                <a:gd name="T60" fmla="*/ 227 w 1304"/>
                <a:gd name="T61" fmla="*/ 794 h 964"/>
                <a:gd name="T62" fmla="*/ 227 w 1304"/>
                <a:gd name="T63" fmla="*/ 738 h 964"/>
                <a:gd name="T64" fmla="*/ 114 w 1304"/>
                <a:gd name="T65" fmla="*/ 738 h 964"/>
                <a:gd name="T66" fmla="*/ 114 w 1304"/>
                <a:gd name="T67" fmla="*/ 794 h 964"/>
                <a:gd name="T68" fmla="*/ 0 w 1304"/>
                <a:gd name="T69" fmla="*/ 794 h 964"/>
                <a:gd name="T70" fmla="*/ 0 w 1304"/>
                <a:gd name="T71" fmla="*/ 681 h 964"/>
                <a:gd name="T72" fmla="*/ 284 w 1304"/>
                <a:gd name="T73" fmla="*/ 681 h 964"/>
                <a:gd name="T74" fmla="*/ 284 w 1304"/>
                <a:gd name="T75" fmla="*/ 624 h 964"/>
                <a:gd name="T76" fmla="*/ 340 w 1304"/>
                <a:gd name="T77" fmla="*/ 624 h 964"/>
                <a:gd name="T78" fmla="*/ 340 w 1304"/>
                <a:gd name="T79" fmla="*/ 567 h 964"/>
                <a:gd name="T80" fmla="*/ 397 w 1304"/>
                <a:gd name="T81" fmla="*/ 567 h 964"/>
                <a:gd name="T82" fmla="*/ 397 w 1304"/>
                <a:gd name="T83" fmla="*/ 511 h 964"/>
                <a:gd name="T84" fmla="*/ 624 w 1304"/>
                <a:gd name="T85" fmla="*/ 511 h 964"/>
                <a:gd name="T86" fmla="*/ 624 w 1304"/>
                <a:gd name="T87" fmla="*/ 454 h 964"/>
                <a:gd name="T88" fmla="*/ 737 w 1304"/>
                <a:gd name="T89" fmla="*/ 454 h 964"/>
                <a:gd name="T90" fmla="*/ 737 w 1304"/>
                <a:gd name="T91" fmla="*/ 397 h 964"/>
                <a:gd name="T92" fmla="*/ 851 w 1304"/>
                <a:gd name="T93" fmla="*/ 397 h 964"/>
                <a:gd name="T94" fmla="*/ 851 w 1304"/>
                <a:gd name="T95" fmla="*/ 284 h 964"/>
                <a:gd name="T96" fmla="*/ 908 w 1304"/>
                <a:gd name="T97" fmla="*/ 284 h 964"/>
                <a:gd name="T98" fmla="*/ 908 w 1304"/>
                <a:gd name="T99" fmla="*/ 227 h 964"/>
                <a:gd name="T100" fmla="*/ 851 w 1304"/>
                <a:gd name="T101" fmla="*/ 227 h 964"/>
                <a:gd name="T102" fmla="*/ 851 w 1304"/>
                <a:gd name="T103" fmla="*/ 171 h 964"/>
                <a:gd name="T104" fmla="*/ 908 w 1304"/>
                <a:gd name="T105" fmla="*/ 171 h 964"/>
                <a:gd name="T106" fmla="*/ 908 w 1304"/>
                <a:gd name="T107" fmla="*/ 114 h 964"/>
                <a:gd name="T108" fmla="*/ 1021 w 1304"/>
                <a:gd name="T109" fmla="*/ 114 h 964"/>
                <a:gd name="T110" fmla="*/ 1021 w 1304"/>
                <a:gd name="T111" fmla="*/ 0 h 964"/>
                <a:gd name="T112" fmla="*/ 1191 w 1304"/>
                <a:gd name="T113" fmla="*/ 0 h 964"/>
                <a:gd name="T114" fmla="*/ 1191 w 1304"/>
                <a:gd name="T115" fmla="*/ 57 h 964"/>
                <a:gd name="T116" fmla="*/ 1304 w 1304"/>
                <a:gd name="T117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964">
                  <a:moveTo>
                    <a:pt x="1304" y="57"/>
                  </a:moveTo>
                  <a:lnTo>
                    <a:pt x="1304" y="114"/>
                  </a:lnTo>
                  <a:lnTo>
                    <a:pt x="1248" y="114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1078" y="454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681"/>
                  </a:lnTo>
                  <a:lnTo>
                    <a:pt x="1078" y="681"/>
                  </a:lnTo>
                  <a:lnTo>
                    <a:pt x="1078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794" y="851"/>
                  </a:lnTo>
                  <a:lnTo>
                    <a:pt x="794" y="908"/>
                  </a:lnTo>
                  <a:lnTo>
                    <a:pt x="737" y="908"/>
                  </a:lnTo>
                  <a:lnTo>
                    <a:pt x="737" y="964"/>
                  </a:lnTo>
                  <a:lnTo>
                    <a:pt x="681" y="964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397" y="738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738"/>
                  </a:lnTo>
                  <a:lnTo>
                    <a:pt x="114" y="738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908" y="284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171"/>
                  </a:lnTo>
                  <a:lnTo>
                    <a:pt x="908" y="171"/>
                  </a:lnTo>
                  <a:lnTo>
                    <a:pt x="908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30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3068" y="4215"/>
              <a:ext cx="907" cy="623"/>
            </a:xfrm>
            <a:custGeom>
              <a:avLst/>
              <a:gdLst>
                <a:gd name="T0" fmla="*/ 907 w 907"/>
                <a:gd name="T1" fmla="*/ 0 h 623"/>
                <a:gd name="T2" fmla="*/ 737 w 907"/>
                <a:gd name="T3" fmla="*/ 0 h 623"/>
                <a:gd name="T4" fmla="*/ 737 w 907"/>
                <a:gd name="T5" fmla="*/ 56 h 623"/>
                <a:gd name="T6" fmla="*/ 624 w 907"/>
                <a:gd name="T7" fmla="*/ 56 h 623"/>
                <a:gd name="T8" fmla="*/ 624 w 907"/>
                <a:gd name="T9" fmla="*/ 113 h 623"/>
                <a:gd name="T10" fmla="*/ 340 w 907"/>
                <a:gd name="T11" fmla="*/ 113 h 623"/>
                <a:gd name="T12" fmla="*/ 340 w 907"/>
                <a:gd name="T13" fmla="*/ 56 h 623"/>
                <a:gd name="T14" fmla="*/ 284 w 907"/>
                <a:gd name="T15" fmla="*/ 56 h 623"/>
                <a:gd name="T16" fmla="*/ 284 w 907"/>
                <a:gd name="T17" fmla="*/ 0 h 623"/>
                <a:gd name="T18" fmla="*/ 0 w 907"/>
                <a:gd name="T19" fmla="*/ 0 h 623"/>
                <a:gd name="T20" fmla="*/ 0 w 907"/>
                <a:gd name="T21" fmla="*/ 56 h 623"/>
                <a:gd name="T22" fmla="*/ 57 w 907"/>
                <a:gd name="T23" fmla="*/ 56 h 623"/>
                <a:gd name="T24" fmla="*/ 57 w 907"/>
                <a:gd name="T25" fmla="*/ 227 h 623"/>
                <a:gd name="T26" fmla="*/ 113 w 907"/>
                <a:gd name="T27" fmla="*/ 227 h 623"/>
                <a:gd name="T28" fmla="*/ 113 w 907"/>
                <a:gd name="T29" fmla="*/ 283 h 623"/>
                <a:gd name="T30" fmla="*/ 170 w 907"/>
                <a:gd name="T31" fmla="*/ 283 h 623"/>
                <a:gd name="T32" fmla="*/ 170 w 907"/>
                <a:gd name="T33" fmla="*/ 397 h 623"/>
                <a:gd name="T34" fmla="*/ 284 w 907"/>
                <a:gd name="T35" fmla="*/ 397 h 623"/>
                <a:gd name="T36" fmla="*/ 284 w 907"/>
                <a:gd name="T37" fmla="*/ 340 h 623"/>
                <a:gd name="T38" fmla="*/ 454 w 907"/>
                <a:gd name="T39" fmla="*/ 340 h 623"/>
                <a:gd name="T40" fmla="*/ 454 w 907"/>
                <a:gd name="T41" fmla="*/ 397 h 623"/>
                <a:gd name="T42" fmla="*/ 397 w 907"/>
                <a:gd name="T43" fmla="*/ 397 h 623"/>
                <a:gd name="T44" fmla="*/ 397 w 907"/>
                <a:gd name="T45" fmla="*/ 623 h 623"/>
                <a:gd name="T46" fmla="*/ 454 w 907"/>
                <a:gd name="T47" fmla="*/ 623 h 623"/>
                <a:gd name="T48" fmla="*/ 454 w 907"/>
                <a:gd name="T49" fmla="*/ 567 h 623"/>
                <a:gd name="T50" fmla="*/ 510 w 907"/>
                <a:gd name="T51" fmla="*/ 567 h 623"/>
                <a:gd name="T52" fmla="*/ 510 w 907"/>
                <a:gd name="T53" fmla="*/ 510 h 623"/>
                <a:gd name="T54" fmla="*/ 567 w 907"/>
                <a:gd name="T55" fmla="*/ 510 h 623"/>
                <a:gd name="T56" fmla="*/ 567 w 907"/>
                <a:gd name="T57" fmla="*/ 453 h 623"/>
                <a:gd name="T58" fmla="*/ 624 w 907"/>
                <a:gd name="T59" fmla="*/ 453 h 623"/>
                <a:gd name="T60" fmla="*/ 624 w 907"/>
                <a:gd name="T61" fmla="*/ 397 h 623"/>
                <a:gd name="T62" fmla="*/ 680 w 907"/>
                <a:gd name="T63" fmla="*/ 397 h 623"/>
                <a:gd name="T64" fmla="*/ 680 w 907"/>
                <a:gd name="T65" fmla="*/ 283 h 623"/>
                <a:gd name="T66" fmla="*/ 794 w 907"/>
                <a:gd name="T67" fmla="*/ 283 h 623"/>
                <a:gd name="T68" fmla="*/ 794 w 907"/>
                <a:gd name="T69" fmla="*/ 227 h 623"/>
                <a:gd name="T70" fmla="*/ 851 w 907"/>
                <a:gd name="T71" fmla="*/ 227 h 623"/>
                <a:gd name="T72" fmla="*/ 851 w 907"/>
                <a:gd name="T73" fmla="*/ 113 h 623"/>
                <a:gd name="T74" fmla="*/ 907 w 907"/>
                <a:gd name="T75" fmla="*/ 113 h 623"/>
                <a:gd name="T76" fmla="*/ 907 w 907"/>
                <a:gd name="T7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23">
                  <a:moveTo>
                    <a:pt x="907" y="0"/>
                  </a:moveTo>
                  <a:lnTo>
                    <a:pt x="737" y="0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6697" y="4385"/>
              <a:ext cx="340" cy="453"/>
            </a:xfrm>
            <a:custGeom>
              <a:avLst/>
              <a:gdLst>
                <a:gd name="T0" fmla="*/ 57 w 340"/>
                <a:gd name="T1" fmla="*/ 0 h 453"/>
                <a:gd name="T2" fmla="*/ 283 w 340"/>
                <a:gd name="T3" fmla="*/ 0 h 453"/>
                <a:gd name="T4" fmla="*/ 283 w 340"/>
                <a:gd name="T5" fmla="*/ 57 h 453"/>
                <a:gd name="T6" fmla="*/ 227 w 340"/>
                <a:gd name="T7" fmla="*/ 57 h 453"/>
                <a:gd name="T8" fmla="*/ 227 w 340"/>
                <a:gd name="T9" fmla="*/ 170 h 453"/>
                <a:gd name="T10" fmla="*/ 340 w 340"/>
                <a:gd name="T11" fmla="*/ 170 h 453"/>
                <a:gd name="T12" fmla="*/ 340 w 340"/>
                <a:gd name="T13" fmla="*/ 283 h 453"/>
                <a:gd name="T14" fmla="*/ 283 w 340"/>
                <a:gd name="T15" fmla="*/ 283 h 453"/>
                <a:gd name="T16" fmla="*/ 283 w 340"/>
                <a:gd name="T17" fmla="*/ 397 h 453"/>
                <a:gd name="T18" fmla="*/ 170 w 340"/>
                <a:gd name="T19" fmla="*/ 397 h 453"/>
                <a:gd name="T20" fmla="*/ 170 w 340"/>
                <a:gd name="T21" fmla="*/ 453 h 453"/>
                <a:gd name="T22" fmla="*/ 113 w 340"/>
                <a:gd name="T23" fmla="*/ 453 h 453"/>
                <a:gd name="T24" fmla="*/ 113 w 340"/>
                <a:gd name="T25" fmla="*/ 397 h 453"/>
                <a:gd name="T26" fmla="*/ 57 w 340"/>
                <a:gd name="T27" fmla="*/ 397 h 453"/>
                <a:gd name="T28" fmla="*/ 57 w 340"/>
                <a:gd name="T29" fmla="*/ 283 h 453"/>
                <a:gd name="T30" fmla="*/ 0 w 340"/>
                <a:gd name="T31" fmla="*/ 283 h 453"/>
                <a:gd name="T32" fmla="*/ 0 w 340"/>
                <a:gd name="T33" fmla="*/ 113 h 453"/>
                <a:gd name="T34" fmla="*/ 170 w 340"/>
                <a:gd name="T35" fmla="*/ 113 h 453"/>
                <a:gd name="T36" fmla="*/ 170 w 340"/>
                <a:gd name="T37" fmla="*/ 57 h 453"/>
                <a:gd name="T38" fmla="*/ 57 w 340"/>
                <a:gd name="T39" fmla="*/ 57 h 453"/>
                <a:gd name="T40" fmla="*/ 57 w 340"/>
                <a:gd name="T4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3">
                  <a:moveTo>
                    <a:pt x="57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6300" y="4668"/>
              <a:ext cx="454" cy="170"/>
            </a:xfrm>
            <a:custGeom>
              <a:avLst/>
              <a:gdLst>
                <a:gd name="T0" fmla="*/ 454 w 454"/>
                <a:gd name="T1" fmla="*/ 0 h 170"/>
                <a:gd name="T2" fmla="*/ 57 w 454"/>
                <a:gd name="T3" fmla="*/ 0 h 170"/>
                <a:gd name="T4" fmla="*/ 57 w 454"/>
                <a:gd name="T5" fmla="*/ 57 h 170"/>
                <a:gd name="T6" fmla="*/ 0 w 454"/>
                <a:gd name="T7" fmla="*/ 57 h 170"/>
                <a:gd name="T8" fmla="*/ 0 w 454"/>
                <a:gd name="T9" fmla="*/ 170 h 170"/>
                <a:gd name="T10" fmla="*/ 227 w 454"/>
                <a:gd name="T11" fmla="*/ 170 h 170"/>
                <a:gd name="T12" fmla="*/ 227 w 454"/>
                <a:gd name="T13" fmla="*/ 114 h 170"/>
                <a:gd name="T14" fmla="*/ 284 w 454"/>
                <a:gd name="T15" fmla="*/ 114 h 170"/>
                <a:gd name="T16" fmla="*/ 284 w 454"/>
                <a:gd name="T17" fmla="*/ 57 h 170"/>
                <a:gd name="T18" fmla="*/ 454 w 454"/>
                <a:gd name="T19" fmla="*/ 57 h 170"/>
                <a:gd name="T20" fmla="*/ 454 w 45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170">
                  <a:moveTo>
                    <a:pt x="45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6187" y="4328"/>
              <a:ext cx="680" cy="397"/>
            </a:xfrm>
            <a:custGeom>
              <a:avLst/>
              <a:gdLst>
                <a:gd name="T0" fmla="*/ 567 w 680"/>
                <a:gd name="T1" fmla="*/ 57 h 397"/>
                <a:gd name="T2" fmla="*/ 397 w 680"/>
                <a:gd name="T3" fmla="*/ 57 h 397"/>
                <a:gd name="T4" fmla="*/ 397 w 680"/>
                <a:gd name="T5" fmla="*/ 0 h 397"/>
                <a:gd name="T6" fmla="*/ 113 w 680"/>
                <a:gd name="T7" fmla="*/ 0 h 397"/>
                <a:gd name="T8" fmla="*/ 113 w 680"/>
                <a:gd name="T9" fmla="*/ 170 h 397"/>
                <a:gd name="T10" fmla="*/ 56 w 680"/>
                <a:gd name="T11" fmla="*/ 170 h 397"/>
                <a:gd name="T12" fmla="*/ 56 w 680"/>
                <a:gd name="T13" fmla="*/ 227 h 397"/>
                <a:gd name="T14" fmla="*/ 113 w 680"/>
                <a:gd name="T15" fmla="*/ 227 h 397"/>
                <a:gd name="T16" fmla="*/ 113 w 680"/>
                <a:gd name="T17" fmla="*/ 284 h 397"/>
                <a:gd name="T18" fmla="*/ 0 w 680"/>
                <a:gd name="T19" fmla="*/ 284 h 397"/>
                <a:gd name="T20" fmla="*/ 0 w 680"/>
                <a:gd name="T21" fmla="*/ 340 h 397"/>
                <a:gd name="T22" fmla="*/ 56 w 680"/>
                <a:gd name="T23" fmla="*/ 340 h 397"/>
                <a:gd name="T24" fmla="*/ 56 w 680"/>
                <a:gd name="T25" fmla="*/ 397 h 397"/>
                <a:gd name="T26" fmla="*/ 170 w 680"/>
                <a:gd name="T27" fmla="*/ 397 h 397"/>
                <a:gd name="T28" fmla="*/ 170 w 680"/>
                <a:gd name="T29" fmla="*/ 340 h 397"/>
                <a:gd name="T30" fmla="*/ 510 w 680"/>
                <a:gd name="T31" fmla="*/ 340 h 397"/>
                <a:gd name="T32" fmla="*/ 510 w 680"/>
                <a:gd name="T33" fmla="*/ 170 h 397"/>
                <a:gd name="T34" fmla="*/ 680 w 680"/>
                <a:gd name="T35" fmla="*/ 170 h 397"/>
                <a:gd name="T36" fmla="*/ 680 w 680"/>
                <a:gd name="T37" fmla="*/ 114 h 397"/>
                <a:gd name="T38" fmla="*/ 567 w 680"/>
                <a:gd name="T39" fmla="*/ 114 h 397"/>
                <a:gd name="T40" fmla="*/ 567 w 680"/>
                <a:gd name="T4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397">
                  <a:moveTo>
                    <a:pt x="567" y="57"/>
                  </a:moveTo>
                  <a:lnTo>
                    <a:pt x="397" y="57"/>
                  </a:lnTo>
                  <a:lnTo>
                    <a:pt x="397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6073" y="4271"/>
              <a:ext cx="227" cy="341"/>
            </a:xfrm>
            <a:custGeom>
              <a:avLst/>
              <a:gdLst>
                <a:gd name="T0" fmla="*/ 227 w 227"/>
                <a:gd name="T1" fmla="*/ 57 h 341"/>
                <a:gd name="T2" fmla="*/ 114 w 227"/>
                <a:gd name="T3" fmla="*/ 57 h 341"/>
                <a:gd name="T4" fmla="*/ 114 w 227"/>
                <a:gd name="T5" fmla="*/ 0 h 341"/>
                <a:gd name="T6" fmla="*/ 0 w 227"/>
                <a:gd name="T7" fmla="*/ 0 h 341"/>
                <a:gd name="T8" fmla="*/ 0 w 227"/>
                <a:gd name="T9" fmla="*/ 341 h 341"/>
                <a:gd name="T10" fmla="*/ 227 w 227"/>
                <a:gd name="T11" fmla="*/ 341 h 341"/>
                <a:gd name="T12" fmla="*/ 227 w 227"/>
                <a:gd name="T13" fmla="*/ 284 h 341"/>
                <a:gd name="T14" fmla="*/ 170 w 227"/>
                <a:gd name="T15" fmla="*/ 284 h 341"/>
                <a:gd name="T16" fmla="*/ 170 w 227"/>
                <a:gd name="T17" fmla="*/ 227 h 341"/>
                <a:gd name="T18" fmla="*/ 227 w 227"/>
                <a:gd name="T19" fmla="*/ 227 h 341"/>
                <a:gd name="T20" fmla="*/ 227 w 227"/>
                <a:gd name="T21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1">
                  <a:moveTo>
                    <a:pt x="227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5960" y="4555"/>
              <a:ext cx="340" cy="283"/>
            </a:xfrm>
            <a:custGeom>
              <a:avLst/>
              <a:gdLst>
                <a:gd name="T0" fmla="*/ 113 w 340"/>
                <a:gd name="T1" fmla="*/ 0 h 283"/>
                <a:gd name="T2" fmla="*/ 0 w 340"/>
                <a:gd name="T3" fmla="*/ 0 h 283"/>
                <a:gd name="T4" fmla="*/ 0 w 340"/>
                <a:gd name="T5" fmla="*/ 113 h 283"/>
                <a:gd name="T6" fmla="*/ 57 w 340"/>
                <a:gd name="T7" fmla="*/ 113 h 283"/>
                <a:gd name="T8" fmla="*/ 57 w 340"/>
                <a:gd name="T9" fmla="*/ 170 h 283"/>
                <a:gd name="T10" fmla="*/ 113 w 340"/>
                <a:gd name="T11" fmla="*/ 170 h 283"/>
                <a:gd name="T12" fmla="*/ 113 w 340"/>
                <a:gd name="T13" fmla="*/ 227 h 283"/>
                <a:gd name="T14" fmla="*/ 170 w 340"/>
                <a:gd name="T15" fmla="*/ 227 h 283"/>
                <a:gd name="T16" fmla="*/ 170 w 340"/>
                <a:gd name="T17" fmla="*/ 283 h 283"/>
                <a:gd name="T18" fmla="*/ 283 w 340"/>
                <a:gd name="T19" fmla="*/ 283 h 283"/>
                <a:gd name="T20" fmla="*/ 283 w 340"/>
                <a:gd name="T21" fmla="*/ 227 h 283"/>
                <a:gd name="T22" fmla="*/ 340 w 340"/>
                <a:gd name="T23" fmla="*/ 227 h 283"/>
                <a:gd name="T24" fmla="*/ 340 w 340"/>
                <a:gd name="T25" fmla="*/ 170 h 283"/>
                <a:gd name="T26" fmla="*/ 283 w 340"/>
                <a:gd name="T27" fmla="*/ 170 h 283"/>
                <a:gd name="T28" fmla="*/ 283 w 340"/>
                <a:gd name="T29" fmla="*/ 113 h 283"/>
                <a:gd name="T30" fmla="*/ 227 w 340"/>
                <a:gd name="T31" fmla="*/ 113 h 283"/>
                <a:gd name="T32" fmla="*/ 227 w 340"/>
                <a:gd name="T33" fmla="*/ 57 h 283"/>
                <a:gd name="T34" fmla="*/ 113 w 340"/>
                <a:gd name="T35" fmla="*/ 57 h 283"/>
                <a:gd name="T36" fmla="*/ 113 w 340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28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5846" y="4385"/>
              <a:ext cx="227" cy="283"/>
            </a:xfrm>
            <a:custGeom>
              <a:avLst/>
              <a:gdLst>
                <a:gd name="T0" fmla="*/ 227 w 227"/>
                <a:gd name="T1" fmla="*/ 0 h 283"/>
                <a:gd name="T2" fmla="*/ 0 w 227"/>
                <a:gd name="T3" fmla="*/ 0 h 283"/>
                <a:gd name="T4" fmla="*/ 0 w 227"/>
                <a:gd name="T5" fmla="*/ 227 h 283"/>
                <a:gd name="T6" fmla="*/ 57 w 227"/>
                <a:gd name="T7" fmla="*/ 227 h 283"/>
                <a:gd name="T8" fmla="*/ 57 w 227"/>
                <a:gd name="T9" fmla="*/ 283 h 283"/>
                <a:gd name="T10" fmla="*/ 114 w 227"/>
                <a:gd name="T11" fmla="*/ 283 h 283"/>
                <a:gd name="T12" fmla="*/ 114 w 227"/>
                <a:gd name="T13" fmla="*/ 170 h 283"/>
                <a:gd name="T14" fmla="*/ 227 w 227"/>
                <a:gd name="T15" fmla="*/ 170 h 283"/>
                <a:gd name="T16" fmla="*/ 227 w 2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3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5279" y="3818"/>
              <a:ext cx="794" cy="737"/>
            </a:xfrm>
            <a:custGeom>
              <a:avLst/>
              <a:gdLst>
                <a:gd name="T0" fmla="*/ 454 w 794"/>
                <a:gd name="T1" fmla="*/ 57 h 737"/>
                <a:gd name="T2" fmla="*/ 454 w 794"/>
                <a:gd name="T3" fmla="*/ 113 h 737"/>
                <a:gd name="T4" fmla="*/ 397 w 794"/>
                <a:gd name="T5" fmla="*/ 113 h 737"/>
                <a:gd name="T6" fmla="*/ 397 w 794"/>
                <a:gd name="T7" fmla="*/ 57 h 737"/>
                <a:gd name="T8" fmla="*/ 341 w 794"/>
                <a:gd name="T9" fmla="*/ 57 h 737"/>
                <a:gd name="T10" fmla="*/ 341 w 794"/>
                <a:gd name="T11" fmla="*/ 0 h 737"/>
                <a:gd name="T12" fmla="*/ 114 w 794"/>
                <a:gd name="T13" fmla="*/ 0 h 737"/>
                <a:gd name="T14" fmla="*/ 114 w 794"/>
                <a:gd name="T15" fmla="*/ 57 h 737"/>
                <a:gd name="T16" fmla="*/ 57 w 794"/>
                <a:gd name="T17" fmla="*/ 57 h 737"/>
                <a:gd name="T18" fmla="*/ 57 w 794"/>
                <a:gd name="T19" fmla="*/ 397 h 737"/>
                <a:gd name="T20" fmla="*/ 0 w 794"/>
                <a:gd name="T21" fmla="*/ 397 h 737"/>
                <a:gd name="T22" fmla="*/ 0 w 794"/>
                <a:gd name="T23" fmla="*/ 453 h 737"/>
                <a:gd name="T24" fmla="*/ 57 w 794"/>
                <a:gd name="T25" fmla="*/ 453 h 737"/>
                <a:gd name="T26" fmla="*/ 57 w 794"/>
                <a:gd name="T27" fmla="*/ 624 h 737"/>
                <a:gd name="T28" fmla="*/ 114 w 794"/>
                <a:gd name="T29" fmla="*/ 624 h 737"/>
                <a:gd name="T30" fmla="*/ 114 w 794"/>
                <a:gd name="T31" fmla="*/ 737 h 737"/>
                <a:gd name="T32" fmla="*/ 341 w 794"/>
                <a:gd name="T33" fmla="*/ 737 h 737"/>
                <a:gd name="T34" fmla="*/ 341 w 794"/>
                <a:gd name="T35" fmla="*/ 680 h 737"/>
                <a:gd name="T36" fmla="*/ 511 w 794"/>
                <a:gd name="T37" fmla="*/ 680 h 737"/>
                <a:gd name="T38" fmla="*/ 511 w 794"/>
                <a:gd name="T39" fmla="*/ 737 h 737"/>
                <a:gd name="T40" fmla="*/ 567 w 794"/>
                <a:gd name="T41" fmla="*/ 737 h 737"/>
                <a:gd name="T42" fmla="*/ 567 w 794"/>
                <a:gd name="T43" fmla="*/ 567 h 737"/>
                <a:gd name="T44" fmla="*/ 794 w 794"/>
                <a:gd name="T45" fmla="*/ 567 h 737"/>
                <a:gd name="T46" fmla="*/ 794 w 794"/>
                <a:gd name="T47" fmla="*/ 340 h 737"/>
                <a:gd name="T48" fmla="*/ 681 w 794"/>
                <a:gd name="T49" fmla="*/ 340 h 737"/>
                <a:gd name="T50" fmla="*/ 681 w 794"/>
                <a:gd name="T51" fmla="*/ 283 h 737"/>
                <a:gd name="T52" fmla="*/ 738 w 794"/>
                <a:gd name="T53" fmla="*/ 283 h 737"/>
                <a:gd name="T54" fmla="*/ 738 w 794"/>
                <a:gd name="T55" fmla="*/ 227 h 737"/>
                <a:gd name="T56" fmla="*/ 681 w 794"/>
                <a:gd name="T57" fmla="*/ 227 h 737"/>
                <a:gd name="T58" fmla="*/ 681 w 794"/>
                <a:gd name="T59" fmla="*/ 170 h 737"/>
                <a:gd name="T60" fmla="*/ 624 w 794"/>
                <a:gd name="T61" fmla="*/ 170 h 737"/>
                <a:gd name="T62" fmla="*/ 624 w 794"/>
                <a:gd name="T63" fmla="*/ 113 h 737"/>
                <a:gd name="T64" fmla="*/ 567 w 794"/>
                <a:gd name="T65" fmla="*/ 113 h 737"/>
                <a:gd name="T66" fmla="*/ 567 w 794"/>
                <a:gd name="T67" fmla="*/ 57 h 737"/>
                <a:gd name="T68" fmla="*/ 454 w 794"/>
                <a:gd name="T69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37">
                  <a:moveTo>
                    <a:pt x="454" y="57"/>
                  </a:move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737"/>
                  </a:lnTo>
                  <a:lnTo>
                    <a:pt x="341" y="737"/>
                  </a:lnTo>
                  <a:lnTo>
                    <a:pt x="341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8" y="283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4712" y="3648"/>
              <a:ext cx="681" cy="907"/>
            </a:xfrm>
            <a:custGeom>
              <a:avLst/>
              <a:gdLst>
                <a:gd name="T0" fmla="*/ 681 w 681"/>
                <a:gd name="T1" fmla="*/ 850 h 907"/>
                <a:gd name="T2" fmla="*/ 624 w 681"/>
                <a:gd name="T3" fmla="*/ 850 h 907"/>
                <a:gd name="T4" fmla="*/ 624 w 681"/>
                <a:gd name="T5" fmla="*/ 907 h 907"/>
                <a:gd name="T6" fmla="*/ 511 w 681"/>
                <a:gd name="T7" fmla="*/ 907 h 907"/>
                <a:gd name="T8" fmla="*/ 511 w 681"/>
                <a:gd name="T9" fmla="*/ 850 h 907"/>
                <a:gd name="T10" fmla="*/ 397 w 681"/>
                <a:gd name="T11" fmla="*/ 850 h 907"/>
                <a:gd name="T12" fmla="*/ 397 w 681"/>
                <a:gd name="T13" fmla="*/ 794 h 907"/>
                <a:gd name="T14" fmla="*/ 341 w 681"/>
                <a:gd name="T15" fmla="*/ 794 h 907"/>
                <a:gd name="T16" fmla="*/ 284 w 681"/>
                <a:gd name="T17" fmla="*/ 794 h 907"/>
                <a:gd name="T18" fmla="*/ 284 w 681"/>
                <a:gd name="T19" fmla="*/ 737 h 907"/>
                <a:gd name="T20" fmla="*/ 227 w 681"/>
                <a:gd name="T21" fmla="*/ 737 h 907"/>
                <a:gd name="T22" fmla="*/ 227 w 681"/>
                <a:gd name="T23" fmla="*/ 680 h 907"/>
                <a:gd name="T24" fmla="*/ 171 w 681"/>
                <a:gd name="T25" fmla="*/ 680 h 907"/>
                <a:gd name="T26" fmla="*/ 171 w 681"/>
                <a:gd name="T27" fmla="*/ 567 h 907"/>
                <a:gd name="T28" fmla="*/ 114 w 681"/>
                <a:gd name="T29" fmla="*/ 567 h 907"/>
                <a:gd name="T30" fmla="*/ 114 w 681"/>
                <a:gd name="T31" fmla="*/ 510 h 907"/>
                <a:gd name="T32" fmla="*/ 57 w 681"/>
                <a:gd name="T33" fmla="*/ 510 h 907"/>
                <a:gd name="T34" fmla="*/ 57 w 681"/>
                <a:gd name="T35" fmla="*/ 453 h 907"/>
                <a:gd name="T36" fmla="*/ 0 w 681"/>
                <a:gd name="T37" fmla="*/ 453 h 907"/>
                <a:gd name="T38" fmla="*/ 0 w 681"/>
                <a:gd name="T39" fmla="*/ 397 h 907"/>
                <a:gd name="T40" fmla="*/ 114 w 681"/>
                <a:gd name="T41" fmla="*/ 397 h 907"/>
                <a:gd name="T42" fmla="*/ 114 w 681"/>
                <a:gd name="T43" fmla="*/ 340 h 907"/>
                <a:gd name="T44" fmla="*/ 171 w 681"/>
                <a:gd name="T45" fmla="*/ 340 h 907"/>
                <a:gd name="T46" fmla="*/ 171 w 681"/>
                <a:gd name="T47" fmla="*/ 397 h 907"/>
                <a:gd name="T48" fmla="*/ 227 w 681"/>
                <a:gd name="T49" fmla="*/ 397 h 907"/>
                <a:gd name="T50" fmla="*/ 227 w 681"/>
                <a:gd name="T51" fmla="*/ 283 h 907"/>
                <a:gd name="T52" fmla="*/ 284 w 681"/>
                <a:gd name="T53" fmla="*/ 283 h 907"/>
                <a:gd name="T54" fmla="*/ 284 w 681"/>
                <a:gd name="T55" fmla="*/ 170 h 907"/>
                <a:gd name="T56" fmla="*/ 341 w 681"/>
                <a:gd name="T57" fmla="*/ 170 h 907"/>
                <a:gd name="T58" fmla="*/ 341 w 681"/>
                <a:gd name="T59" fmla="*/ 56 h 907"/>
                <a:gd name="T60" fmla="*/ 511 w 681"/>
                <a:gd name="T61" fmla="*/ 56 h 907"/>
                <a:gd name="T62" fmla="*/ 511 w 681"/>
                <a:gd name="T63" fmla="*/ 0 h 907"/>
                <a:gd name="T64" fmla="*/ 567 w 681"/>
                <a:gd name="T65" fmla="*/ 0 h 907"/>
                <a:gd name="T66" fmla="*/ 567 w 681"/>
                <a:gd name="T67" fmla="*/ 56 h 907"/>
                <a:gd name="T68" fmla="*/ 624 w 681"/>
                <a:gd name="T69" fmla="*/ 56 h 907"/>
                <a:gd name="T70" fmla="*/ 624 w 681"/>
                <a:gd name="T71" fmla="*/ 567 h 907"/>
                <a:gd name="T72" fmla="*/ 567 w 681"/>
                <a:gd name="T73" fmla="*/ 567 h 907"/>
                <a:gd name="T74" fmla="*/ 567 w 681"/>
                <a:gd name="T75" fmla="*/ 623 h 907"/>
                <a:gd name="T76" fmla="*/ 624 w 681"/>
                <a:gd name="T77" fmla="*/ 623 h 907"/>
                <a:gd name="T78" fmla="*/ 624 w 681"/>
                <a:gd name="T79" fmla="*/ 794 h 907"/>
                <a:gd name="T80" fmla="*/ 681 w 681"/>
                <a:gd name="T81" fmla="*/ 794 h 907"/>
                <a:gd name="T82" fmla="*/ 681 w 681"/>
                <a:gd name="T83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907">
                  <a:moveTo>
                    <a:pt x="681" y="850"/>
                  </a:moveTo>
                  <a:lnTo>
                    <a:pt x="624" y="850"/>
                  </a:lnTo>
                  <a:lnTo>
                    <a:pt x="624" y="907"/>
                  </a:lnTo>
                  <a:lnTo>
                    <a:pt x="511" y="907"/>
                  </a:lnTo>
                  <a:lnTo>
                    <a:pt x="511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5393" y="2854"/>
              <a:ext cx="680" cy="1077"/>
            </a:xfrm>
            <a:custGeom>
              <a:avLst/>
              <a:gdLst>
                <a:gd name="T0" fmla="*/ 170 w 680"/>
                <a:gd name="T1" fmla="*/ 964 h 1077"/>
                <a:gd name="T2" fmla="*/ 170 w 680"/>
                <a:gd name="T3" fmla="*/ 850 h 1077"/>
                <a:gd name="T4" fmla="*/ 113 w 680"/>
                <a:gd name="T5" fmla="*/ 850 h 1077"/>
                <a:gd name="T6" fmla="*/ 113 w 680"/>
                <a:gd name="T7" fmla="*/ 794 h 1077"/>
                <a:gd name="T8" fmla="*/ 0 w 680"/>
                <a:gd name="T9" fmla="*/ 794 h 1077"/>
                <a:gd name="T10" fmla="*/ 0 w 680"/>
                <a:gd name="T11" fmla="*/ 737 h 1077"/>
                <a:gd name="T12" fmla="*/ 57 w 680"/>
                <a:gd name="T13" fmla="*/ 737 h 1077"/>
                <a:gd name="T14" fmla="*/ 57 w 680"/>
                <a:gd name="T15" fmla="*/ 567 h 1077"/>
                <a:gd name="T16" fmla="*/ 113 w 680"/>
                <a:gd name="T17" fmla="*/ 567 h 1077"/>
                <a:gd name="T18" fmla="*/ 113 w 680"/>
                <a:gd name="T19" fmla="*/ 510 h 1077"/>
                <a:gd name="T20" fmla="*/ 170 w 680"/>
                <a:gd name="T21" fmla="*/ 510 h 1077"/>
                <a:gd name="T22" fmla="*/ 170 w 680"/>
                <a:gd name="T23" fmla="*/ 454 h 1077"/>
                <a:gd name="T24" fmla="*/ 227 w 680"/>
                <a:gd name="T25" fmla="*/ 454 h 1077"/>
                <a:gd name="T26" fmla="*/ 227 w 680"/>
                <a:gd name="T27" fmla="*/ 340 h 1077"/>
                <a:gd name="T28" fmla="*/ 283 w 680"/>
                <a:gd name="T29" fmla="*/ 340 h 1077"/>
                <a:gd name="T30" fmla="*/ 340 w 680"/>
                <a:gd name="T31" fmla="*/ 340 h 1077"/>
                <a:gd name="T32" fmla="*/ 340 w 680"/>
                <a:gd name="T33" fmla="*/ 227 h 1077"/>
                <a:gd name="T34" fmla="*/ 453 w 680"/>
                <a:gd name="T35" fmla="*/ 227 h 1077"/>
                <a:gd name="T36" fmla="*/ 453 w 680"/>
                <a:gd name="T37" fmla="*/ 170 h 1077"/>
                <a:gd name="T38" fmla="*/ 567 w 680"/>
                <a:gd name="T39" fmla="*/ 170 h 1077"/>
                <a:gd name="T40" fmla="*/ 567 w 680"/>
                <a:gd name="T41" fmla="*/ 57 h 1077"/>
                <a:gd name="T42" fmla="*/ 624 w 680"/>
                <a:gd name="T43" fmla="*/ 57 h 1077"/>
                <a:gd name="T44" fmla="*/ 624 w 680"/>
                <a:gd name="T45" fmla="*/ 0 h 1077"/>
                <a:gd name="T46" fmla="*/ 680 w 680"/>
                <a:gd name="T47" fmla="*/ 0 h 1077"/>
                <a:gd name="T48" fmla="*/ 680 w 680"/>
                <a:gd name="T49" fmla="*/ 227 h 1077"/>
                <a:gd name="T50" fmla="*/ 624 w 680"/>
                <a:gd name="T51" fmla="*/ 227 h 1077"/>
                <a:gd name="T52" fmla="*/ 624 w 680"/>
                <a:gd name="T53" fmla="*/ 397 h 1077"/>
                <a:gd name="T54" fmla="*/ 680 w 680"/>
                <a:gd name="T55" fmla="*/ 397 h 1077"/>
                <a:gd name="T56" fmla="*/ 680 w 680"/>
                <a:gd name="T57" fmla="*/ 510 h 1077"/>
                <a:gd name="T58" fmla="*/ 567 w 680"/>
                <a:gd name="T59" fmla="*/ 510 h 1077"/>
                <a:gd name="T60" fmla="*/ 567 w 680"/>
                <a:gd name="T61" fmla="*/ 624 h 1077"/>
                <a:gd name="T62" fmla="*/ 510 w 680"/>
                <a:gd name="T63" fmla="*/ 624 h 1077"/>
                <a:gd name="T64" fmla="*/ 510 w 680"/>
                <a:gd name="T65" fmla="*/ 680 h 1077"/>
                <a:gd name="T66" fmla="*/ 453 w 680"/>
                <a:gd name="T67" fmla="*/ 680 h 1077"/>
                <a:gd name="T68" fmla="*/ 453 w 680"/>
                <a:gd name="T69" fmla="*/ 794 h 1077"/>
                <a:gd name="T70" fmla="*/ 397 w 680"/>
                <a:gd name="T71" fmla="*/ 794 h 1077"/>
                <a:gd name="T72" fmla="*/ 397 w 680"/>
                <a:gd name="T73" fmla="*/ 850 h 1077"/>
                <a:gd name="T74" fmla="*/ 397 w 680"/>
                <a:gd name="T75" fmla="*/ 907 h 1077"/>
                <a:gd name="T76" fmla="*/ 340 w 680"/>
                <a:gd name="T77" fmla="*/ 907 h 1077"/>
                <a:gd name="T78" fmla="*/ 340 w 680"/>
                <a:gd name="T79" fmla="*/ 964 h 1077"/>
                <a:gd name="T80" fmla="*/ 397 w 680"/>
                <a:gd name="T81" fmla="*/ 964 h 1077"/>
                <a:gd name="T82" fmla="*/ 397 w 680"/>
                <a:gd name="T83" fmla="*/ 1021 h 1077"/>
                <a:gd name="T84" fmla="*/ 340 w 680"/>
                <a:gd name="T85" fmla="*/ 1021 h 1077"/>
                <a:gd name="T86" fmla="*/ 340 w 680"/>
                <a:gd name="T87" fmla="*/ 1077 h 1077"/>
                <a:gd name="T88" fmla="*/ 283 w 680"/>
                <a:gd name="T89" fmla="*/ 1077 h 1077"/>
                <a:gd name="T90" fmla="*/ 283 w 680"/>
                <a:gd name="T91" fmla="*/ 1021 h 1077"/>
                <a:gd name="T92" fmla="*/ 227 w 680"/>
                <a:gd name="T93" fmla="*/ 1021 h 1077"/>
                <a:gd name="T94" fmla="*/ 227 w 680"/>
                <a:gd name="T95" fmla="*/ 964 h 1077"/>
                <a:gd name="T96" fmla="*/ 170 w 680"/>
                <a:gd name="T97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1077">
                  <a:moveTo>
                    <a:pt x="170" y="964"/>
                  </a:move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70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5223" y="2457"/>
              <a:ext cx="1020" cy="1418"/>
            </a:xfrm>
            <a:custGeom>
              <a:avLst/>
              <a:gdLst>
                <a:gd name="T0" fmla="*/ 453 w 1020"/>
                <a:gd name="T1" fmla="*/ 0 h 1418"/>
                <a:gd name="T2" fmla="*/ 340 w 1020"/>
                <a:gd name="T3" fmla="*/ 0 h 1418"/>
                <a:gd name="T4" fmla="*/ 340 w 1020"/>
                <a:gd name="T5" fmla="*/ 57 h 1418"/>
                <a:gd name="T6" fmla="*/ 283 w 1020"/>
                <a:gd name="T7" fmla="*/ 57 h 1418"/>
                <a:gd name="T8" fmla="*/ 283 w 1020"/>
                <a:gd name="T9" fmla="*/ 340 h 1418"/>
                <a:gd name="T10" fmla="*/ 340 w 1020"/>
                <a:gd name="T11" fmla="*/ 340 h 1418"/>
                <a:gd name="T12" fmla="*/ 340 w 1020"/>
                <a:gd name="T13" fmla="*/ 454 h 1418"/>
                <a:gd name="T14" fmla="*/ 283 w 1020"/>
                <a:gd name="T15" fmla="*/ 454 h 1418"/>
                <a:gd name="T16" fmla="*/ 283 w 1020"/>
                <a:gd name="T17" fmla="*/ 510 h 1418"/>
                <a:gd name="T18" fmla="*/ 227 w 1020"/>
                <a:gd name="T19" fmla="*/ 510 h 1418"/>
                <a:gd name="T20" fmla="*/ 227 w 1020"/>
                <a:gd name="T21" fmla="*/ 567 h 1418"/>
                <a:gd name="T22" fmla="*/ 170 w 1020"/>
                <a:gd name="T23" fmla="*/ 567 h 1418"/>
                <a:gd name="T24" fmla="*/ 170 w 1020"/>
                <a:gd name="T25" fmla="*/ 624 h 1418"/>
                <a:gd name="T26" fmla="*/ 227 w 1020"/>
                <a:gd name="T27" fmla="*/ 624 h 1418"/>
                <a:gd name="T28" fmla="*/ 227 w 1020"/>
                <a:gd name="T29" fmla="*/ 680 h 1418"/>
                <a:gd name="T30" fmla="*/ 283 w 1020"/>
                <a:gd name="T31" fmla="*/ 680 h 1418"/>
                <a:gd name="T32" fmla="*/ 283 w 1020"/>
                <a:gd name="T33" fmla="*/ 737 h 1418"/>
                <a:gd name="T34" fmla="*/ 170 w 1020"/>
                <a:gd name="T35" fmla="*/ 737 h 1418"/>
                <a:gd name="T36" fmla="*/ 170 w 1020"/>
                <a:gd name="T37" fmla="*/ 794 h 1418"/>
                <a:gd name="T38" fmla="*/ 0 w 1020"/>
                <a:gd name="T39" fmla="*/ 794 h 1418"/>
                <a:gd name="T40" fmla="*/ 0 w 1020"/>
                <a:gd name="T41" fmla="*/ 907 h 1418"/>
                <a:gd name="T42" fmla="*/ 113 w 1020"/>
                <a:gd name="T43" fmla="*/ 907 h 1418"/>
                <a:gd name="T44" fmla="*/ 113 w 1020"/>
                <a:gd name="T45" fmla="*/ 1191 h 1418"/>
                <a:gd name="T46" fmla="*/ 56 w 1020"/>
                <a:gd name="T47" fmla="*/ 1191 h 1418"/>
                <a:gd name="T48" fmla="*/ 56 w 1020"/>
                <a:gd name="T49" fmla="*/ 1247 h 1418"/>
                <a:gd name="T50" fmla="*/ 113 w 1020"/>
                <a:gd name="T51" fmla="*/ 1247 h 1418"/>
                <a:gd name="T52" fmla="*/ 113 w 1020"/>
                <a:gd name="T53" fmla="*/ 1418 h 1418"/>
                <a:gd name="T54" fmla="*/ 170 w 1020"/>
                <a:gd name="T55" fmla="*/ 1418 h 1418"/>
                <a:gd name="T56" fmla="*/ 170 w 1020"/>
                <a:gd name="T57" fmla="*/ 1361 h 1418"/>
                <a:gd name="T58" fmla="*/ 340 w 1020"/>
                <a:gd name="T59" fmla="*/ 1361 h 1418"/>
                <a:gd name="T60" fmla="*/ 340 w 1020"/>
                <a:gd name="T61" fmla="*/ 1247 h 1418"/>
                <a:gd name="T62" fmla="*/ 283 w 1020"/>
                <a:gd name="T63" fmla="*/ 1247 h 1418"/>
                <a:gd name="T64" fmla="*/ 283 w 1020"/>
                <a:gd name="T65" fmla="*/ 1191 h 1418"/>
                <a:gd name="T66" fmla="*/ 170 w 1020"/>
                <a:gd name="T67" fmla="*/ 1191 h 1418"/>
                <a:gd name="T68" fmla="*/ 170 w 1020"/>
                <a:gd name="T69" fmla="*/ 1134 h 1418"/>
                <a:gd name="T70" fmla="*/ 227 w 1020"/>
                <a:gd name="T71" fmla="*/ 1134 h 1418"/>
                <a:gd name="T72" fmla="*/ 227 w 1020"/>
                <a:gd name="T73" fmla="*/ 964 h 1418"/>
                <a:gd name="T74" fmla="*/ 283 w 1020"/>
                <a:gd name="T75" fmla="*/ 964 h 1418"/>
                <a:gd name="T76" fmla="*/ 283 w 1020"/>
                <a:gd name="T77" fmla="*/ 907 h 1418"/>
                <a:gd name="T78" fmla="*/ 340 w 1020"/>
                <a:gd name="T79" fmla="*/ 907 h 1418"/>
                <a:gd name="T80" fmla="*/ 340 w 1020"/>
                <a:gd name="T81" fmla="*/ 851 h 1418"/>
                <a:gd name="T82" fmla="*/ 397 w 1020"/>
                <a:gd name="T83" fmla="*/ 851 h 1418"/>
                <a:gd name="T84" fmla="*/ 397 w 1020"/>
                <a:gd name="T85" fmla="*/ 737 h 1418"/>
                <a:gd name="T86" fmla="*/ 510 w 1020"/>
                <a:gd name="T87" fmla="*/ 737 h 1418"/>
                <a:gd name="T88" fmla="*/ 510 w 1020"/>
                <a:gd name="T89" fmla="*/ 624 h 1418"/>
                <a:gd name="T90" fmla="*/ 623 w 1020"/>
                <a:gd name="T91" fmla="*/ 624 h 1418"/>
                <a:gd name="T92" fmla="*/ 623 w 1020"/>
                <a:gd name="T93" fmla="*/ 567 h 1418"/>
                <a:gd name="T94" fmla="*/ 737 w 1020"/>
                <a:gd name="T95" fmla="*/ 567 h 1418"/>
                <a:gd name="T96" fmla="*/ 737 w 1020"/>
                <a:gd name="T97" fmla="*/ 454 h 1418"/>
                <a:gd name="T98" fmla="*/ 794 w 1020"/>
                <a:gd name="T99" fmla="*/ 454 h 1418"/>
                <a:gd name="T100" fmla="*/ 794 w 1020"/>
                <a:gd name="T101" fmla="*/ 397 h 1418"/>
                <a:gd name="T102" fmla="*/ 964 w 1020"/>
                <a:gd name="T103" fmla="*/ 397 h 1418"/>
                <a:gd name="T104" fmla="*/ 964 w 1020"/>
                <a:gd name="T105" fmla="*/ 340 h 1418"/>
                <a:gd name="T106" fmla="*/ 1020 w 1020"/>
                <a:gd name="T107" fmla="*/ 340 h 1418"/>
                <a:gd name="T108" fmla="*/ 1020 w 1020"/>
                <a:gd name="T109" fmla="*/ 113 h 1418"/>
                <a:gd name="T110" fmla="*/ 850 w 1020"/>
                <a:gd name="T111" fmla="*/ 113 h 1418"/>
                <a:gd name="T112" fmla="*/ 850 w 1020"/>
                <a:gd name="T113" fmla="*/ 170 h 1418"/>
                <a:gd name="T114" fmla="*/ 794 w 1020"/>
                <a:gd name="T115" fmla="*/ 170 h 1418"/>
                <a:gd name="T116" fmla="*/ 794 w 1020"/>
                <a:gd name="T117" fmla="*/ 113 h 1418"/>
                <a:gd name="T118" fmla="*/ 510 w 1020"/>
                <a:gd name="T119" fmla="*/ 113 h 1418"/>
                <a:gd name="T120" fmla="*/ 510 w 1020"/>
                <a:gd name="T121" fmla="*/ 57 h 1418"/>
                <a:gd name="T122" fmla="*/ 453 w 1020"/>
                <a:gd name="T123" fmla="*/ 57 h 1418"/>
                <a:gd name="T124" fmla="*/ 453 w 1020"/>
                <a:gd name="T125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0" h="1418">
                  <a:moveTo>
                    <a:pt x="453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191"/>
                  </a:lnTo>
                  <a:lnTo>
                    <a:pt x="56" y="1191"/>
                  </a:lnTo>
                  <a:lnTo>
                    <a:pt x="56" y="1247"/>
                  </a:lnTo>
                  <a:lnTo>
                    <a:pt x="113" y="1247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340" y="1361"/>
                  </a:lnTo>
                  <a:lnTo>
                    <a:pt x="340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510" y="737"/>
                  </a:lnTo>
                  <a:lnTo>
                    <a:pt x="510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748F4C26-1871-4D1F-9507-0DC1306516A6}"/>
              </a:ext>
            </a:extLst>
          </p:cNvPr>
          <p:cNvSpPr txBox="1"/>
          <p:nvPr/>
        </p:nvSpPr>
        <p:spPr>
          <a:xfrm>
            <a:off x="18033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群馬県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C8EFD0A-DD68-4594-B14E-23B7A1F5D582}"/>
              </a:ext>
            </a:extLst>
          </p:cNvPr>
          <p:cNvSpPr txBox="1"/>
          <p:nvPr/>
        </p:nvSpPr>
        <p:spPr>
          <a:xfrm>
            <a:off x="14505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BFBB5C99-0944-4D2A-896D-C3D8B14926BD}"/>
              </a:ext>
            </a:extLst>
          </p:cNvPr>
          <p:cNvCxnSpPr/>
          <p:nvPr/>
        </p:nvCxnSpPr>
        <p:spPr>
          <a:xfrm>
            <a:off x="17194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8269339-9E25-4548-BC20-9227C1807F29}"/>
              </a:ext>
            </a:extLst>
          </p:cNvPr>
          <p:cNvGrpSpPr/>
          <p:nvPr/>
        </p:nvGrpSpPr>
        <p:grpSpPr>
          <a:xfrm>
            <a:off x="3454070" y="23597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C90EFD23-7CEA-4BCC-8348-E1621B4406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21234BB7-6414-4D9F-9218-53FA38C02F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CBB25029-F876-4D71-A679-EC83EE5414F7}"/>
              </a:ext>
            </a:extLst>
          </p:cNvPr>
          <p:cNvGrpSpPr/>
          <p:nvPr/>
        </p:nvGrpSpPr>
        <p:grpSpPr>
          <a:xfrm>
            <a:off x="6190917" y="12456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1ECD1B92-48E3-4BCA-8D78-4CF413B009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987000EE-CB60-49FE-9A16-56EF06660F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B0A0C40-03ED-4DA7-B151-78F03C66F521}"/>
              </a:ext>
            </a:extLst>
          </p:cNvPr>
          <p:cNvGrpSpPr/>
          <p:nvPr/>
        </p:nvGrpSpPr>
        <p:grpSpPr>
          <a:xfrm>
            <a:off x="4971394" y="110226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F23B40C6-0A6C-4152-9B37-C8E3C7FC64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368FE0F8-5BF6-49B0-A0A1-9F060FEA87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FF1D41F-F351-4DB1-97D6-8B90E2F6FFC0}"/>
              </a:ext>
            </a:extLst>
          </p:cNvPr>
          <p:cNvGrpSpPr/>
          <p:nvPr/>
        </p:nvGrpSpPr>
        <p:grpSpPr>
          <a:xfrm>
            <a:off x="5452686" y="18244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C3B55C1C-0AE9-423E-A0AC-BACD78456C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2400C737-4E06-48AA-8F50-D6F271EA98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9F72197-E07B-44EF-B48E-F3403EF54584}"/>
              </a:ext>
            </a:extLst>
          </p:cNvPr>
          <p:cNvGrpSpPr/>
          <p:nvPr/>
        </p:nvGrpSpPr>
        <p:grpSpPr>
          <a:xfrm>
            <a:off x="5972804" y="23949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DA961B9C-2527-478E-B0A2-A4D6EDEFBC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EDF89EC2-3B3D-4292-B771-A9BE0C9DA9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0BD8B8D-7331-4368-91F9-0876EF1405E9}"/>
              </a:ext>
            </a:extLst>
          </p:cNvPr>
          <p:cNvGrpSpPr/>
          <p:nvPr/>
        </p:nvGrpSpPr>
        <p:grpSpPr>
          <a:xfrm>
            <a:off x="3328235" y="6185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414A637B-1440-4BF6-995D-F3CCC3C7C5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7B961E53-9036-4D7C-821C-0C88BA1D90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65522D43-2775-4A85-B1A1-0BE17BC43902}"/>
              </a:ext>
            </a:extLst>
          </p:cNvPr>
          <p:cNvGrpSpPr/>
          <p:nvPr/>
        </p:nvGrpSpPr>
        <p:grpSpPr>
          <a:xfrm>
            <a:off x="4150356" y="58831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07C553F3-D2A7-45C3-A7F5-AE6F811EB3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AE08B733-3E26-4A62-A05F-7827E4A78B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EF8D981-246F-474E-84D0-F4BDB03964E3}"/>
              </a:ext>
            </a:extLst>
          </p:cNvPr>
          <p:cNvGrpSpPr/>
          <p:nvPr/>
        </p:nvGrpSpPr>
        <p:grpSpPr>
          <a:xfrm>
            <a:off x="2992675" y="54972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F072E59E-AC1F-4F70-AD7B-354C36D510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9C16CA9D-DE25-4267-B757-55793123CE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5387EFC5-AEC7-46F6-80C8-37FB39EDDFF1}"/>
              </a:ext>
            </a:extLst>
          </p:cNvPr>
          <p:cNvGrpSpPr/>
          <p:nvPr/>
        </p:nvGrpSpPr>
        <p:grpSpPr>
          <a:xfrm>
            <a:off x="6601978" y="2948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14CB10E8-0C85-403E-996D-F4A96CF33C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F06BEE3-89C7-477E-AFB3-D02C852D72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E3A4AE52-803D-4D93-BEBD-C69DF1ECA1D3}"/>
              </a:ext>
            </a:extLst>
          </p:cNvPr>
          <p:cNvGrpSpPr/>
          <p:nvPr/>
        </p:nvGrpSpPr>
        <p:grpSpPr>
          <a:xfrm>
            <a:off x="6249641" y="3544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08A6A5C8-4472-40DA-83B3-0CCFCD546C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D0B79D92-370A-47B9-9838-87B68BBA69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2EAA5AB5-6572-4463-B29F-E063BF906703}"/>
              </a:ext>
            </a:extLst>
          </p:cNvPr>
          <p:cNvGrpSpPr/>
          <p:nvPr/>
        </p:nvGrpSpPr>
        <p:grpSpPr>
          <a:xfrm>
            <a:off x="5203621" y="26633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5F2F4180-9CE0-48EE-BFD7-ACFD23F247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AD05278E-4A30-4407-8E6F-5687BFD6D2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C2A956CF-FE19-4422-B603-C28D77A4D585}"/>
              </a:ext>
            </a:extLst>
          </p:cNvPr>
          <p:cNvGrpSpPr/>
          <p:nvPr/>
        </p:nvGrpSpPr>
        <p:grpSpPr>
          <a:xfrm>
            <a:off x="4336951" y="26633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1030D162-8052-4E34-A50A-9D9E52AB30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D61B4CC7-A9B6-4013-8CCC-B2458B5C0A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A4EEC69-7159-4D77-8EB3-0891049BBBC8}"/>
              </a:ext>
            </a:extLst>
          </p:cNvPr>
          <p:cNvGrpSpPr/>
          <p:nvPr/>
        </p:nvGrpSpPr>
        <p:grpSpPr>
          <a:xfrm>
            <a:off x="2692708" y="26633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0044A683-6459-4139-92F1-5E80156613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CF4F3774-52D8-423F-A791-7088DE3417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C778305-439A-410C-9C73-7A9E3E4C5BDD}"/>
              </a:ext>
            </a:extLst>
          </p:cNvPr>
          <p:cNvGrpSpPr/>
          <p:nvPr/>
        </p:nvGrpSpPr>
        <p:grpSpPr>
          <a:xfrm>
            <a:off x="3758110" y="3258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D53A0A19-0D0A-4320-96AA-4980649E92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B0216E96-C6F1-4A93-BC5A-168E471A35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B7D92D9-0332-42C2-BC99-71F2756BEB50}"/>
              </a:ext>
            </a:extLst>
          </p:cNvPr>
          <p:cNvGrpSpPr/>
          <p:nvPr/>
        </p:nvGrpSpPr>
        <p:grpSpPr>
          <a:xfrm>
            <a:off x="3003101" y="3258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C77F56C2-96E7-491C-8D5B-2C42C4385C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8432DC39-0E6F-415C-B529-A10412317D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1514F696-5BCB-4415-8AAA-DA57F139D421}"/>
              </a:ext>
            </a:extLst>
          </p:cNvPr>
          <p:cNvGrpSpPr/>
          <p:nvPr/>
        </p:nvGrpSpPr>
        <p:grpSpPr>
          <a:xfrm>
            <a:off x="2239703" y="3258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C199F4F5-BDF6-4452-9432-606F965118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E2302117-1D60-41E7-ADF5-59E1C4E7C5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616E8ED2-D7E1-471B-8DAB-179DBAF69DE4}"/>
              </a:ext>
            </a:extLst>
          </p:cNvPr>
          <p:cNvGrpSpPr/>
          <p:nvPr/>
        </p:nvGrpSpPr>
        <p:grpSpPr>
          <a:xfrm>
            <a:off x="4865457" y="3258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4E64000F-0EFB-401F-9D11-D1708D73D6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F5B53F8B-F86B-4283-BC49-30E7160903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9311878-F299-43DF-8439-2ED56032A15B}"/>
              </a:ext>
            </a:extLst>
          </p:cNvPr>
          <p:cNvGrpSpPr/>
          <p:nvPr/>
        </p:nvGrpSpPr>
        <p:grpSpPr>
          <a:xfrm>
            <a:off x="4991292" y="37203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450810DA-8E72-40C3-B3E3-4E88FB3AF7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A3FBE4DF-3D57-4047-94F8-63B70F2CCD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D9EBB683-6706-4856-B440-BDD82F6B8A73}"/>
              </a:ext>
            </a:extLst>
          </p:cNvPr>
          <p:cNvGrpSpPr/>
          <p:nvPr/>
        </p:nvGrpSpPr>
        <p:grpSpPr>
          <a:xfrm>
            <a:off x="4236283" y="37203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00BAF3BC-F520-4DB1-B683-3B923FB152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4B4A6D7A-323E-4B5B-B27A-12E798F034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1971500F-56F0-42EB-A3D8-C0B6C3C0EC59}"/>
              </a:ext>
            </a:extLst>
          </p:cNvPr>
          <p:cNvGrpSpPr/>
          <p:nvPr/>
        </p:nvGrpSpPr>
        <p:grpSpPr>
          <a:xfrm>
            <a:off x="5142294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6E4F028D-14B0-4FD8-84B5-12396DB125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0B2FA62C-DC03-426C-81CD-3B8698A630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F4681ED7-5A3E-4390-953C-636CE46ADA97}"/>
              </a:ext>
            </a:extLst>
          </p:cNvPr>
          <p:cNvGrpSpPr/>
          <p:nvPr/>
        </p:nvGrpSpPr>
        <p:grpSpPr>
          <a:xfrm>
            <a:off x="4387285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E0A9D1CE-E004-4B10-8C3F-7234C30E81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6E04D4CC-9124-425E-974F-9EC1B65BE6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E07DAC7F-F968-4D04-90BC-805874AACFA3}"/>
              </a:ext>
            </a:extLst>
          </p:cNvPr>
          <p:cNvGrpSpPr/>
          <p:nvPr/>
        </p:nvGrpSpPr>
        <p:grpSpPr>
          <a:xfrm>
            <a:off x="3103769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B6710791-4DC2-48BC-A9A6-5EBB2271C4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837836DB-7CE9-4F93-8C35-D2844E5FFA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C29C74F3-B75B-483D-AAB2-3E56E57DC37A}"/>
              </a:ext>
            </a:extLst>
          </p:cNvPr>
          <p:cNvGrpSpPr/>
          <p:nvPr/>
        </p:nvGrpSpPr>
        <p:grpSpPr>
          <a:xfrm>
            <a:off x="3103769" y="48612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A4B07F16-8A34-4384-8F96-3594E54EB5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F3860D7B-D7A5-4F0A-BA1A-0E0C7411FB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7F517E73-2889-4AB1-AA40-30FDA1A87935}"/>
              </a:ext>
            </a:extLst>
          </p:cNvPr>
          <p:cNvGrpSpPr/>
          <p:nvPr/>
        </p:nvGrpSpPr>
        <p:grpSpPr>
          <a:xfrm>
            <a:off x="3856741" y="48597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24BC31F7-062F-4412-968C-2D48A942B1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D11A8698-3925-4A17-B7D3-1C86837E30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0D4A9462-B869-484B-854F-45880687EEB0}"/>
              </a:ext>
            </a:extLst>
          </p:cNvPr>
          <p:cNvGrpSpPr/>
          <p:nvPr/>
        </p:nvGrpSpPr>
        <p:grpSpPr>
          <a:xfrm>
            <a:off x="4007743" y="5371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2001F037-B250-4CCB-A897-37141CC4F1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005D0EDA-3C53-47AC-BEFC-9E86324EB1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CC8654C6-5900-4A93-8616-8D372EE7E838}"/>
              </a:ext>
            </a:extLst>
          </p:cNvPr>
          <p:cNvGrpSpPr/>
          <p:nvPr/>
        </p:nvGrpSpPr>
        <p:grpSpPr>
          <a:xfrm>
            <a:off x="4779530" y="5371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C1E110A9-B35C-46CF-8B52-8B8A7B8CE6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9C8C7C3A-42BA-4315-8FFB-C0FB12C37C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6D70F18D-0AFA-45D1-9CB1-7BD38FCF0F82}"/>
              </a:ext>
            </a:extLst>
          </p:cNvPr>
          <p:cNvGrpSpPr/>
          <p:nvPr/>
        </p:nvGrpSpPr>
        <p:grpSpPr>
          <a:xfrm>
            <a:off x="6685868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3448CDBF-6D83-4E25-88AF-2638C64DEF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C60F49C3-618C-406C-A140-2D74D86999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C65D525-B3B9-4F4C-B637-41FB7CF84B21}"/>
              </a:ext>
            </a:extLst>
          </p:cNvPr>
          <p:cNvGrpSpPr/>
          <p:nvPr/>
        </p:nvGrpSpPr>
        <p:grpSpPr>
          <a:xfrm>
            <a:off x="5930859" y="4198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80E845FF-44C3-43EC-8E21-0810C8BCE1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5F931887-D802-4915-8B98-0BE027FA7C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55037335-4DBA-4F53-936C-273763D144DD}"/>
              </a:ext>
            </a:extLst>
          </p:cNvPr>
          <p:cNvGrpSpPr/>
          <p:nvPr/>
        </p:nvGrpSpPr>
        <p:grpSpPr>
          <a:xfrm>
            <a:off x="5192628" y="47102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85B134F1-D39C-40CE-85FA-C546DC727F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1109C69E-9A38-4FBA-BDE7-7E078F746E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BFF5DE42-E20A-4958-A5E3-14D9F8CF061F}"/>
              </a:ext>
            </a:extLst>
          </p:cNvPr>
          <p:cNvGrpSpPr/>
          <p:nvPr/>
        </p:nvGrpSpPr>
        <p:grpSpPr>
          <a:xfrm>
            <a:off x="6836870" y="46683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CD020DC5-2868-45F3-95CD-C62647C9D6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8AA25635-66B5-4180-8AF0-17AFFC597F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5FB6885E-BC25-4749-BF38-058DA56E0233}"/>
              </a:ext>
            </a:extLst>
          </p:cNvPr>
          <p:cNvGrpSpPr/>
          <p:nvPr/>
        </p:nvGrpSpPr>
        <p:grpSpPr>
          <a:xfrm>
            <a:off x="6081861" y="46683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B94AB712-3150-438B-838F-E859F50FAA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2DA9DC10-01D2-47A4-9897-C46F985C2C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685A40D4-CFE8-4215-8D20-43D736A79558}"/>
              </a:ext>
            </a:extLst>
          </p:cNvPr>
          <p:cNvGrpSpPr/>
          <p:nvPr/>
        </p:nvGrpSpPr>
        <p:grpSpPr>
          <a:xfrm>
            <a:off x="6779215" y="51551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E345C312-BF7A-41CC-8848-1953B135A3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A47209AE-DEDD-4001-AD12-0B39E48E52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C070BD42-491D-477B-92E1-29C7C85D8156}"/>
              </a:ext>
            </a:extLst>
          </p:cNvPr>
          <p:cNvGrpSpPr/>
          <p:nvPr/>
        </p:nvGrpSpPr>
        <p:grpSpPr>
          <a:xfrm>
            <a:off x="6024206" y="51551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CB509935-EBB7-42FF-B243-1EDE9A67A1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32C0D462-A45E-457B-89FA-DB5B3576E5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FAB20C9F-D45C-4F13-B74F-BB55321E4565}"/>
              </a:ext>
            </a:extLst>
          </p:cNvPr>
          <p:cNvGrpSpPr/>
          <p:nvPr/>
        </p:nvGrpSpPr>
        <p:grpSpPr>
          <a:xfrm>
            <a:off x="7534224" y="51551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F1F3507-16A6-4A86-A803-70C1AB2EF3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0F1948C0-79E1-4B05-9B6C-2FFCDE9E4B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E7157BDD-D4AA-4A74-9908-87902D0EA456}"/>
              </a:ext>
            </a:extLst>
          </p:cNvPr>
          <p:cNvGrpSpPr/>
          <p:nvPr/>
        </p:nvGrpSpPr>
        <p:grpSpPr>
          <a:xfrm>
            <a:off x="7590768" y="46683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4541D420-681E-4FF4-806D-93FA04A435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7FA2098C-9797-40A8-883B-593555AFE2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67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</Words>
  <Application>Microsoft Office PowerPoint</Application>
  <PresentationFormat>A4 210 x 297 mm</PresentationFormat>
  <Paragraphs>292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dmap012_群馬県の市町村別の数値入力データマップ</dc:title>
  <dc:subject>dmap012_群馬県の市町村別の数値入力データマップ</dc:subject>
  <dc:creator>でじけろお</dc:creator>
  <cp:lastModifiedBy/>
  <cp:revision>1</cp:revision>
  <dcterms:created xsi:type="dcterms:W3CDTF">2012-07-12T05:09:53Z</dcterms:created>
  <dcterms:modified xsi:type="dcterms:W3CDTF">2022-04-11T01:36:58Z</dcterms:modified>
  <cp:category/>
  <cp:version>1</cp:version>
</cp:coreProperties>
</file>